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84" r:id="rId2"/>
    <p:sldId id="270" r:id="rId3"/>
    <p:sldId id="323" r:id="rId4"/>
    <p:sldId id="574" r:id="rId5"/>
    <p:sldId id="576" r:id="rId6"/>
    <p:sldId id="264" r:id="rId7"/>
    <p:sldId id="259" r:id="rId8"/>
    <p:sldId id="603" r:id="rId9"/>
    <p:sldId id="258" r:id="rId10"/>
    <p:sldId id="492" r:id="rId11"/>
    <p:sldId id="533" r:id="rId12"/>
    <p:sldId id="268" r:id="rId13"/>
    <p:sldId id="275" r:id="rId14"/>
    <p:sldId id="508" r:id="rId15"/>
    <p:sldId id="509" r:id="rId16"/>
    <p:sldId id="2736" r:id="rId17"/>
    <p:sldId id="2747" r:id="rId18"/>
    <p:sldId id="2746" r:id="rId19"/>
    <p:sldId id="286" r:id="rId20"/>
    <p:sldId id="587" r:id="rId21"/>
    <p:sldId id="608" r:id="rId22"/>
    <p:sldId id="609" r:id="rId23"/>
    <p:sldId id="285" r:id="rId24"/>
    <p:sldId id="2711" r:id="rId25"/>
    <p:sldId id="2649" r:id="rId26"/>
  </p:sldIdLst>
  <p:sldSz cx="12192000" cy="6858000"/>
  <p:notesSz cx="6669088" cy="9872663"/>
  <p:embeddedFontLst>
    <p:embeddedFont>
      <p:font typeface="MS PGothic" pitchFamily="34" charset="-128"/>
      <p:regular r:id="rId28"/>
    </p:embeddedFont>
    <p:embeddedFont>
      <p:font typeface="Arial Narrow" pitchFamily="34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23D49FC-B8A9-4838-86AF-7DC3CF3E6A25}">
          <p14:sldIdLst>
            <p14:sldId id="2684"/>
            <p14:sldId id="270"/>
            <p14:sldId id="323"/>
            <p14:sldId id="574"/>
            <p14:sldId id="576"/>
            <p14:sldId id="264"/>
            <p14:sldId id="259"/>
            <p14:sldId id="603"/>
            <p14:sldId id="258"/>
            <p14:sldId id="492"/>
            <p14:sldId id="533"/>
            <p14:sldId id="268"/>
            <p14:sldId id="275"/>
            <p14:sldId id="508"/>
            <p14:sldId id="509"/>
            <p14:sldId id="2736"/>
            <p14:sldId id="2747"/>
            <p14:sldId id="2746"/>
            <p14:sldId id="286"/>
            <p14:sldId id="587"/>
            <p14:sldId id="608"/>
            <p14:sldId id="609"/>
            <p14:sldId id="285"/>
            <p14:sldId id="2711"/>
            <p14:sldId id="264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702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4EBB"/>
    <a:srgbClr val="02293E"/>
    <a:srgbClr val="ECECEC"/>
    <a:srgbClr val="FD7E39"/>
    <a:srgbClr val="0089C9"/>
    <a:srgbClr val="D882DD"/>
    <a:srgbClr val="05318B"/>
    <a:srgbClr val="F5F5F5"/>
    <a:srgbClr val="A6DB8A"/>
    <a:srgbClr val="CD25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5" autoAdjust="0"/>
    <p:restoredTop sz="93447" autoAdjust="0"/>
  </p:normalViewPr>
  <p:slideViewPr>
    <p:cSldViewPr snapToGrid="0">
      <p:cViewPr varScale="1">
        <p:scale>
          <a:sx n="116" d="100"/>
          <a:sy n="116" d="100"/>
        </p:scale>
        <p:origin x="-288" y="-114"/>
      </p:cViewPr>
      <p:guideLst>
        <p:guide orient="horz" pos="3702"/>
        <p:guide orient="horz" pos="368"/>
        <p:guide pos="3840"/>
      </p:guideLst>
    </p:cSldViewPr>
  </p:slideViewPr>
  <p:outlineViewPr>
    <p:cViewPr>
      <p:scale>
        <a:sx n="33" d="100"/>
        <a:sy n="33" d="100"/>
      </p:scale>
      <p:origin x="0" y="-502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-4820"/>
    </p:cViewPr>
  </p:sorterViewPr>
  <p:notesViewPr>
    <p:cSldViewPr snapToGrid="0">
      <p:cViewPr varScale="1">
        <p:scale>
          <a:sx n="90" d="100"/>
          <a:sy n="90" d="100"/>
        </p:scale>
        <p:origin x="2280" y="33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0597C-085D-42CD-A3CD-8447A3EC1DC6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11565D-4D17-4F87-8BFF-73457A5B5B06}">
      <dgm:prSet phldrT="[Текст]"/>
      <dgm:spPr/>
      <dgm:t>
        <a:bodyPr/>
        <a:lstStyle/>
        <a:p>
          <a:r>
            <a:rPr lang="ru-RU" dirty="0">
              <a:latin typeface="+mn-lt"/>
            </a:rPr>
            <a:t>Щелочные средства</a:t>
          </a:r>
        </a:p>
      </dgm:t>
    </dgm:pt>
    <dgm:pt modelId="{AB3BA968-CCFB-4AAB-AC65-18E397E0B2FE}" type="parTrans" cxnId="{46C00599-A027-42AB-8D0D-4C7F91C17F6B}">
      <dgm:prSet/>
      <dgm:spPr/>
      <dgm:t>
        <a:bodyPr/>
        <a:lstStyle/>
        <a:p>
          <a:endParaRPr lang="ru-RU"/>
        </a:p>
      </dgm:t>
    </dgm:pt>
    <dgm:pt modelId="{7745DD30-E832-49CB-8BD5-63C8A2709386}" type="sibTrans" cxnId="{46C00599-A027-42AB-8D0D-4C7F91C17F6B}">
      <dgm:prSet/>
      <dgm:spPr/>
      <dgm:t>
        <a:bodyPr/>
        <a:lstStyle/>
        <a:p>
          <a:endParaRPr lang="ru-RU"/>
        </a:p>
      </dgm:t>
    </dgm:pt>
    <dgm:pt modelId="{B47F6A9C-7C4A-4A05-B798-D87A6FF639C5}">
      <dgm:prSet phldrT="[Текст]"/>
      <dgm:spPr/>
      <dgm:t>
        <a:bodyPr/>
        <a:lstStyle/>
        <a:p>
          <a:r>
            <a:rPr lang="ru-RU">
              <a:latin typeface="+mn-lt"/>
            </a:rPr>
            <a:t>Смягчают воду, что повышает эффективность  ПАВов</a:t>
          </a:r>
          <a:endParaRPr lang="ru-RU" dirty="0">
            <a:latin typeface="+mn-lt"/>
          </a:endParaRPr>
        </a:p>
      </dgm:t>
    </dgm:pt>
    <dgm:pt modelId="{D9AF88CE-FE72-46E0-984D-312AE292B043}" type="parTrans" cxnId="{F149B941-8DE0-4AA9-B4A0-2FA32BAEC215}">
      <dgm:prSet/>
      <dgm:spPr/>
      <dgm:t>
        <a:bodyPr/>
        <a:lstStyle/>
        <a:p>
          <a:endParaRPr lang="ru-RU"/>
        </a:p>
      </dgm:t>
    </dgm:pt>
    <dgm:pt modelId="{AF09D0E8-3C6A-407C-821F-C9E36ADCE9E3}" type="sibTrans" cxnId="{F149B941-8DE0-4AA9-B4A0-2FA32BAEC215}">
      <dgm:prSet/>
      <dgm:spPr/>
      <dgm:t>
        <a:bodyPr/>
        <a:lstStyle/>
        <a:p>
          <a:endParaRPr lang="ru-RU"/>
        </a:p>
      </dgm:t>
    </dgm:pt>
    <dgm:pt modelId="{CF090626-965A-49AA-B29D-0570D6F75B22}">
      <dgm:prSet phldrT="[Текст]"/>
      <dgm:spPr/>
      <dgm:t>
        <a:bodyPr/>
        <a:lstStyle/>
        <a:p>
          <a:r>
            <a:rPr lang="ru-RU">
              <a:latin typeface="+mn-lt"/>
            </a:rPr>
            <a:t>Удаляют жирную грязь</a:t>
          </a:r>
          <a:endParaRPr lang="ru-RU" dirty="0">
            <a:latin typeface="+mn-lt"/>
          </a:endParaRPr>
        </a:p>
      </dgm:t>
    </dgm:pt>
    <dgm:pt modelId="{82FF9113-82EB-4E00-91B0-DC5407AE4130}" type="parTrans" cxnId="{5EE42346-2E9D-4A2A-A8F3-387A375A6AFF}">
      <dgm:prSet/>
      <dgm:spPr/>
      <dgm:t>
        <a:bodyPr/>
        <a:lstStyle/>
        <a:p>
          <a:endParaRPr lang="ru-RU"/>
        </a:p>
      </dgm:t>
    </dgm:pt>
    <dgm:pt modelId="{D944F5AC-F9D5-4C3E-AB35-D4EA084C8713}" type="sibTrans" cxnId="{5EE42346-2E9D-4A2A-A8F3-387A375A6AFF}">
      <dgm:prSet/>
      <dgm:spPr/>
      <dgm:t>
        <a:bodyPr/>
        <a:lstStyle/>
        <a:p>
          <a:endParaRPr lang="ru-RU"/>
        </a:p>
      </dgm:t>
    </dgm:pt>
    <dgm:pt modelId="{44871162-6D0C-4396-913C-B112CCC8E38E}">
      <dgm:prSet phldrT="[Текст]"/>
      <dgm:spPr/>
      <dgm:t>
        <a:bodyPr/>
        <a:lstStyle/>
        <a:p>
          <a:r>
            <a:rPr lang="ru-RU" dirty="0">
              <a:latin typeface="+mn-lt"/>
            </a:rPr>
            <a:t>Нейтральные средства </a:t>
          </a:r>
        </a:p>
      </dgm:t>
    </dgm:pt>
    <dgm:pt modelId="{5C9A7F69-294A-4211-84D7-FA42C865B250}" type="parTrans" cxnId="{D681FFE3-4D11-4315-ABF9-D3DE7F71D6EE}">
      <dgm:prSet/>
      <dgm:spPr/>
      <dgm:t>
        <a:bodyPr/>
        <a:lstStyle/>
        <a:p>
          <a:endParaRPr lang="ru-RU"/>
        </a:p>
      </dgm:t>
    </dgm:pt>
    <dgm:pt modelId="{082244C0-18FC-4B04-828E-9E5C711218D4}" type="sibTrans" cxnId="{D681FFE3-4D11-4315-ABF9-D3DE7F71D6EE}">
      <dgm:prSet/>
      <dgm:spPr/>
      <dgm:t>
        <a:bodyPr/>
        <a:lstStyle/>
        <a:p>
          <a:endParaRPr lang="ru-RU"/>
        </a:p>
      </dgm:t>
    </dgm:pt>
    <dgm:pt modelId="{E5130D0F-1553-4E63-A5E2-2942462B0A12}">
      <dgm:prSet phldrT="[Текст]"/>
      <dgm:spPr/>
      <dgm:t>
        <a:bodyPr/>
        <a:lstStyle/>
        <a:p>
          <a:r>
            <a:rPr lang="ru-RU" dirty="0">
              <a:latin typeface="+mn-lt"/>
            </a:rPr>
            <a:t>Безопасны для любых поверхностей</a:t>
          </a:r>
        </a:p>
      </dgm:t>
    </dgm:pt>
    <dgm:pt modelId="{E3AF87DE-D995-4FA2-8156-6411288865E6}" type="parTrans" cxnId="{C515AC4F-6F91-4D6B-A6A9-4B63B0809F62}">
      <dgm:prSet/>
      <dgm:spPr/>
      <dgm:t>
        <a:bodyPr/>
        <a:lstStyle/>
        <a:p>
          <a:endParaRPr lang="ru-RU"/>
        </a:p>
      </dgm:t>
    </dgm:pt>
    <dgm:pt modelId="{19A03728-3613-4F39-951E-B092515AE854}" type="sibTrans" cxnId="{C515AC4F-6F91-4D6B-A6A9-4B63B0809F62}">
      <dgm:prSet/>
      <dgm:spPr/>
      <dgm:t>
        <a:bodyPr/>
        <a:lstStyle/>
        <a:p>
          <a:endParaRPr lang="ru-RU"/>
        </a:p>
      </dgm:t>
    </dgm:pt>
    <dgm:pt modelId="{D589240A-F808-478C-B9CA-7BD77BFA7235}">
      <dgm:prSet phldrT="[Текст]"/>
      <dgm:spPr/>
      <dgm:t>
        <a:bodyPr/>
        <a:lstStyle/>
        <a:p>
          <a:r>
            <a:rPr lang="ru-RU">
              <a:latin typeface="+mn-lt"/>
            </a:rPr>
            <a:t>Не требуют споласкивания</a:t>
          </a:r>
          <a:endParaRPr lang="ru-RU" dirty="0">
            <a:latin typeface="+mn-lt"/>
          </a:endParaRPr>
        </a:p>
      </dgm:t>
    </dgm:pt>
    <dgm:pt modelId="{B421E6B1-C4E7-42EB-B6CB-C23924756025}" type="parTrans" cxnId="{6759F480-3280-4D0D-9003-211E886FDAB8}">
      <dgm:prSet/>
      <dgm:spPr/>
      <dgm:t>
        <a:bodyPr/>
        <a:lstStyle/>
        <a:p>
          <a:endParaRPr lang="ru-RU"/>
        </a:p>
      </dgm:t>
    </dgm:pt>
    <dgm:pt modelId="{A775ECCC-A778-4528-B58F-DCE845838BD9}" type="sibTrans" cxnId="{6759F480-3280-4D0D-9003-211E886FDAB8}">
      <dgm:prSet/>
      <dgm:spPr/>
      <dgm:t>
        <a:bodyPr/>
        <a:lstStyle/>
        <a:p>
          <a:endParaRPr lang="ru-RU"/>
        </a:p>
      </dgm:t>
    </dgm:pt>
    <dgm:pt modelId="{187247E2-C860-4FAA-8D47-293035A6CA3F}">
      <dgm:prSet phldrT="[Текст]"/>
      <dgm:spPr/>
      <dgm:t>
        <a:bodyPr/>
        <a:lstStyle/>
        <a:p>
          <a:r>
            <a:rPr lang="ru-RU" dirty="0">
              <a:latin typeface="+mn-lt"/>
            </a:rPr>
            <a:t>Кислотные средства</a:t>
          </a:r>
        </a:p>
      </dgm:t>
    </dgm:pt>
    <dgm:pt modelId="{FDA6E358-BDC2-4AEE-BEB0-BC739CB34F2F}" type="parTrans" cxnId="{5632551A-9379-4A83-9AF1-2AB96C32E343}">
      <dgm:prSet/>
      <dgm:spPr/>
      <dgm:t>
        <a:bodyPr/>
        <a:lstStyle/>
        <a:p>
          <a:endParaRPr lang="ru-RU"/>
        </a:p>
      </dgm:t>
    </dgm:pt>
    <dgm:pt modelId="{1AB7BE48-4F3D-4C8A-96BD-789565194CD8}" type="sibTrans" cxnId="{5632551A-9379-4A83-9AF1-2AB96C32E343}">
      <dgm:prSet/>
      <dgm:spPr/>
      <dgm:t>
        <a:bodyPr/>
        <a:lstStyle/>
        <a:p>
          <a:endParaRPr lang="ru-RU"/>
        </a:p>
      </dgm:t>
    </dgm:pt>
    <dgm:pt modelId="{3BF46397-0CF8-40AB-B516-314F315CB62E}">
      <dgm:prSet phldrT="[Текст]"/>
      <dgm:spPr/>
      <dgm:t>
        <a:bodyPr/>
        <a:lstStyle/>
        <a:p>
          <a:r>
            <a:rPr lang="ru-RU">
              <a:latin typeface="+mn-lt"/>
            </a:rPr>
            <a:t>Растворяют неорганическую грязь различные виды налетов (известковый налет, ржавчину, кальциевые отложения)</a:t>
          </a:r>
          <a:endParaRPr lang="ru-RU" dirty="0">
            <a:latin typeface="+mn-lt"/>
          </a:endParaRPr>
        </a:p>
      </dgm:t>
    </dgm:pt>
    <dgm:pt modelId="{58026D3D-D11B-470C-97BD-11D1A2EA236A}" type="parTrans" cxnId="{4545111E-EDEC-411F-82D4-DD76E52D3C41}">
      <dgm:prSet/>
      <dgm:spPr/>
      <dgm:t>
        <a:bodyPr/>
        <a:lstStyle/>
        <a:p>
          <a:endParaRPr lang="ru-RU"/>
        </a:p>
      </dgm:t>
    </dgm:pt>
    <dgm:pt modelId="{6B1CFBFA-F965-468E-A3BF-49C041F24D56}" type="sibTrans" cxnId="{4545111E-EDEC-411F-82D4-DD76E52D3C41}">
      <dgm:prSet/>
      <dgm:spPr/>
      <dgm:t>
        <a:bodyPr/>
        <a:lstStyle/>
        <a:p>
          <a:endParaRPr lang="ru-RU"/>
        </a:p>
      </dgm:t>
    </dgm:pt>
    <dgm:pt modelId="{574BAECD-E385-4955-8C27-1479AEB793EE}">
      <dgm:prSet phldrT="[Текст]"/>
      <dgm:spPr/>
      <dgm:t>
        <a:bodyPr/>
        <a:lstStyle/>
        <a:p>
          <a:r>
            <a:rPr lang="ru-RU">
              <a:latin typeface="+mn-lt"/>
            </a:rPr>
            <a:t>Разлагают органическую грязь</a:t>
          </a:r>
          <a:endParaRPr lang="ru-RU" dirty="0">
            <a:latin typeface="+mn-lt"/>
          </a:endParaRPr>
        </a:p>
      </dgm:t>
    </dgm:pt>
    <dgm:pt modelId="{36197C7C-CECE-4900-BD18-76F0433B5F5B}" type="parTrans" cxnId="{5B4ABF00-E781-4EEA-B3B0-34AFF475331D}">
      <dgm:prSet/>
      <dgm:spPr/>
      <dgm:t>
        <a:bodyPr/>
        <a:lstStyle/>
        <a:p>
          <a:endParaRPr lang="ru-RU"/>
        </a:p>
      </dgm:t>
    </dgm:pt>
    <dgm:pt modelId="{51EA56D2-38BA-4E65-BAA1-110C6FEA8FDF}" type="sibTrans" cxnId="{5B4ABF00-E781-4EEA-B3B0-34AFF475331D}">
      <dgm:prSet/>
      <dgm:spPr/>
      <dgm:t>
        <a:bodyPr/>
        <a:lstStyle/>
        <a:p>
          <a:endParaRPr lang="ru-RU"/>
        </a:p>
      </dgm:t>
    </dgm:pt>
    <dgm:pt modelId="{9397C689-8A6E-44CD-BC8A-F8D6D66B9F4F}">
      <dgm:prSet phldrT="[Текст]"/>
      <dgm:spPr/>
      <dgm:t>
        <a:bodyPr/>
        <a:lstStyle/>
        <a:p>
          <a:r>
            <a:rPr lang="ru-RU">
              <a:latin typeface="+mn-lt"/>
            </a:rPr>
            <a:t>Не удаляют сильные загрязнения</a:t>
          </a:r>
          <a:endParaRPr lang="ru-RU" dirty="0">
            <a:latin typeface="+mn-lt"/>
          </a:endParaRPr>
        </a:p>
      </dgm:t>
    </dgm:pt>
    <dgm:pt modelId="{5EFF3252-0940-4DBA-8113-5B2D3372C98D}" type="parTrans" cxnId="{1EDC7621-ACD6-4C28-BA2E-15417EC08F10}">
      <dgm:prSet/>
      <dgm:spPr/>
      <dgm:t>
        <a:bodyPr/>
        <a:lstStyle/>
        <a:p>
          <a:endParaRPr lang="ru-RU"/>
        </a:p>
      </dgm:t>
    </dgm:pt>
    <dgm:pt modelId="{6AB68106-07F9-4F18-BE2F-280174B0F31A}" type="sibTrans" cxnId="{1EDC7621-ACD6-4C28-BA2E-15417EC08F10}">
      <dgm:prSet/>
      <dgm:spPr/>
      <dgm:t>
        <a:bodyPr/>
        <a:lstStyle/>
        <a:p>
          <a:endParaRPr lang="ru-RU"/>
        </a:p>
      </dgm:t>
    </dgm:pt>
    <dgm:pt modelId="{83019061-CE72-43FF-8829-2B8F98EE195D}">
      <dgm:prSet phldrT="[Текст]"/>
      <dgm:spPr/>
      <dgm:t>
        <a:bodyPr/>
        <a:lstStyle/>
        <a:p>
          <a:r>
            <a:rPr lang="ru-RU">
              <a:latin typeface="+mn-lt"/>
            </a:rPr>
            <a:t>Требует после применения обязательной промывки водой</a:t>
          </a:r>
          <a:endParaRPr lang="ru-RU" dirty="0">
            <a:latin typeface="+mn-lt"/>
          </a:endParaRPr>
        </a:p>
      </dgm:t>
    </dgm:pt>
    <dgm:pt modelId="{B84F3CF1-97C0-41AC-B1EC-D7D767A222B7}" type="parTrans" cxnId="{4F94F1A1-9EF7-4AF4-9568-6CC94D3F2BDE}">
      <dgm:prSet/>
      <dgm:spPr/>
      <dgm:t>
        <a:bodyPr/>
        <a:lstStyle/>
        <a:p>
          <a:endParaRPr lang="ru-RU"/>
        </a:p>
      </dgm:t>
    </dgm:pt>
    <dgm:pt modelId="{DD6F5097-214E-4E32-B89C-3987928886B6}" type="sibTrans" cxnId="{4F94F1A1-9EF7-4AF4-9568-6CC94D3F2BDE}">
      <dgm:prSet/>
      <dgm:spPr/>
      <dgm:t>
        <a:bodyPr/>
        <a:lstStyle/>
        <a:p>
          <a:endParaRPr lang="ru-RU"/>
        </a:p>
      </dgm:t>
    </dgm:pt>
    <dgm:pt modelId="{9AEC1770-CC54-4676-95A6-2CFC03DBFF14}">
      <dgm:prSet phldrT="[Текст]"/>
      <dgm:spPr/>
      <dgm:t>
        <a:bodyPr/>
        <a:lstStyle/>
        <a:p>
          <a:r>
            <a:rPr lang="ru-RU">
              <a:latin typeface="+mn-lt"/>
            </a:rPr>
            <a:t>Генеральные уборки</a:t>
          </a:r>
          <a:endParaRPr lang="ru-RU" dirty="0">
            <a:latin typeface="+mn-lt"/>
          </a:endParaRPr>
        </a:p>
      </dgm:t>
    </dgm:pt>
    <dgm:pt modelId="{A2DA8DC0-309A-4B2E-8F33-F8B3596AA066}" type="parTrans" cxnId="{D1AFA03B-759C-468E-80E1-D19B1E236B1A}">
      <dgm:prSet/>
      <dgm:spPr/>
      <dgm:t>
        <a:bodyPr/>
        <a:lstStyle/>
        <a:p>
          <a:endParaRPr lang="ru-RU"/>
        </a:p>
      </dgm:t>
    </dgm:pt>
    <dgm:pt modelId="{A1E55164-2F6F-43AD-B39A-9D0D41D6CB8E}" type="sibTrans" cxnId="{D1AFA03B-759C-468E-80E1-D19B1E236B1A}">
      <dgm:prSet/>
      <dgm:spPr/>
      <dgm:t>
        <a:bodyPr/>
        <a:lstStyle/>
        <a:p>
          <a:endParaRPr lang="ru-RU"/>
        </a:p>
      </dgm:t>
    </dgm:pt>
    <dgm:pt modelId="{23983DC9-B68B-4B09-AE02-50432C70CBA4}">
      <dgm:prSet phldrT="[Текст]"/>
      <dgm:spPr/>
      <dgm:t>
        <a:bodyPr/>
        <a:lstStyle/>
        <a:p>
          <a:r>
            <a:rPr lang="ru-RU">
              <a:latin typeface="+mn-lt"/>
            </a:rPr>
            <a:t>Перед использованием кислот поверхность смочить водой</a:t>
          </a:r>
          <a:endParaRPr lang="ru-RU" dirty="0">
            <a:latin typeface="+mn-lt"/>
          </a:endParaRPr>
        </a:p>
      </dgm:t>
    </dgm:pt>
    <dgm:pt modelId="{7E7019B1-7DF8-47BD-B6C6-301E9510E5F2}" type="parTrans" cxnId="{C4952908-F546-4F2E-ABC8-975293CF1A9A}">
      <dgm:prSet/>
      <dgm:spPr/>
      <dgm:t>
        <a:bodyPr/>
        <a:lstStyle/>
        <a:p>
          <a:endParaRPr lang="ru-RU"/>
        </a:p>
      </dgm:t>
    </dgm:pt>
    <dgm:pt modelId="{D30E581B-A154-43D4-A1B6-5E457E8CD066}" type="sibTrans" cxnId="{C4952908-F546-4F2E-ABC8-975293CF1A9A}">
      <dgm:prSet/>
      <dgm:spPr/>
      <dgm:t>
        <a:bodyPr/>
        <a:lstStyle/>
        <a:p>
          <a:endParaRPr lang="ru-RU"/>
        </a:p>
      </dgm:t>
    </dgm:pt>
    <dgm:pt modelId="{5C4DAB30-D497-48C8-89EE-6B111D0A9CD0}" type="pres">
      <dgm:prSet presAssocID="{7AB0597C-085D-42CD-A3CD-8447A3EC1D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6812F-D380-454E-9817-ABA302A48322}" type="pres">
      <dgm:prSet presAssocID="{E011565D-4D17-4F87-8BFF-73457A5B5B06}" presName="composite" presStyleCnt="0"/>
      <dgm:spPr/>
    </dgm:pt>
    <dgm:pt modelId="{5B436E58-BCAD-45A2-B264-B9B75FB13F42}" type="pres">
      <dgm:prSet presAssocID="{E011565D-4D17-4F87-8BFF-73457A5B5B06}" presName="parTx" presStyleLbl="alignNode1" presStyleIdx="0" presStyleCnt="3" custLinFactNeighborX="753" custLinFactNeighborY="-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37A6A-389F-483E-920E-9D48B4DFC4CB}" type="pres">
      <dgm:prSet presAssocID="{E011565D-4D17-4F87-8BFF-73457A5B5B0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25ABE-D268-42CB-8B8A-B4B45D180791}" type="pres">
      <dgm:prSet presAssocID="{7745DD30-E832-49CB-8BD5-63C8A2709386}" presName="space" presStyleCnt="0"/>
      <dgm:spPr/>
    </dgm:pt>
    <dgm:pt modelId="{A2769EA8-C40B-4BB7-81B7-B7F72504B450}" type="pres">
      <dgm:prSet presAssocID="{44871162-6D0C-4396-913C-B112CCC8E38E}" presName="composite" presStyleCnt="0"/>
      <dgm:spPr/>
    </dgm:pt>
    <dgm:pt modelId="{976D76EA-2CE0-4138-93F4-338294C539C9}" type="pres">
      <dgm:prSet presAssocID="{44871162-6D0C-4396-913C-B112CCC8E38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1914C-224B-463B-8589-7B9FE52E7774}" type="pres">
      <dgm:prSet presAssocID="{44871162-6D0C-4396-913C-B112CCC8E38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9FB4F-FB04-4D22-9DA7-7CF7EA4CE445}" type="pres">
      <dgm:prSet presAssocID="{082244C0-18FC-4B04-828E-9E5C711218D4}" presName="space" presStyleCnt="0"/>
      <dgm:spPr/>
    </dgm:pt>
    <dgm:pt modelId="{827C11D0-154E-4E9D-BEF4-3CA5CE177880}" type="pres">
      <dgm:prSet presAssocID="{187247E2-C860-4FAA-8D47-293035A6CA3F}" presName="composite" presStyleCnt="0"/>
      <dgm:spPr/>
    </dgm:pt>
    <dgm:pt modelId="{1EBC12A9-B94F-48ED-BA4B-0865E321A588}" type="pres">
      <dgm:prSet presAssocID="{187247E2-C860-4FAA-8D47-293035A6CA3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5E465-AF1B-45BB-97C3-B9F354F21177}" type="pres">
      <dgm:prSet presAssocID="{187247E2-C860-4FAA-8D47-293035A6CA3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42346-2E9D-4A2A-A8F3-387A375A6AFF}" srcId="{E011565D-4D17-4F87-8BFF-73457A5B5B06}" destId="{CF090626-965A-49AA-B29D-0570D6F75B22}" srcOrd="1" destOrd="0" parTransId="{82FF9113-82EB-4E00-91B0-DC5407AE4130}" sibTransId="{D944F5AC-F9D5-4C3E-AB35-D4EA084C8713}"/>
    <dgm:cxn modelId="{383C505F-BA82-4705-97AE-FE86A60DFC26}" type="presOf" srcId="{23983DC9-B68B-4B09-AE02-50432C70CBA4}" destId="{A695E465-AF1B-45BB-97C3-B9F354F21177}" srcOrd="0" destOrd="1" presId="urn:microsoft.com/office/officeart/2005/8/layout/hList1"/>
    <dgm:cxn modelId="{C4952908-F546-4F2E-ABC8-975293CF1A9A}" srcId="{187247E2-C860-4FAA-8D47-293035A6CA3F}" destId="{23983DC9-B68B-4B09-AE02-50432C70CBA4}" srcOrd="1" destOrd="0" parTransId="{7E7019B1-7DF8-47BD-B6C6-301E9510E5F2}" sibTransId="{D30E581B-A154-43D4-A1B6-5E457E8CD066}"/>
    <dgm:cxn modelId="{4545111E-EDEC-411F-82D4-DD76E52D3C41}" srcId="{187247E2-C860-4FAA-8D47-293035A6CA3F}" destId="{3BF46397-0CF8-40AB-B516-314F315CB62E}" srcOrd="0" destOrd="0" parTransId="{58026D3D-D11B-470C-97BD-11D1A2EA236A}" sibTransId="{6B1CFBFA-F965-468E-A3BF-49C041F24D56}"/>
    <dgm:cxn modelId="{3B8D6F05-0569-4D78-8878-BC15C43BA8FF}" type="presOf" srcId="{83019061-CE72-43FF-8829-2B8F98EE195D}" destId="{F8E37A6A-389F-483E-920E-9D48B4DFC4CB}" srcOrd="0" destOrd="4" presId="urn:microsoft.com/office/officeart/2005/8/layout/hList1"/>
    <dgm:cxn modelId="{7E446301-738A-430C-AA9A-3B39FF703FB1}" type="presOf" srcId="{B47F6A9C-7C4A-4A05-B798-D87A6FF639C5}" destId="{F8E37A6A-389F-483E-920E-9D48B4DFC4CB}" srcOrd="0" destOrd="0" presId="urn:microsoft.com/office/officeart/2005/8/layout/hList1"/>
    <dgm:cxn modelId="{CD3C5ACA-A560-45D8-AEFE-587B0D98C182}" type="presOf" srcId="{187247E2-C860-4FAA-8D47-293035A6CA3F}" destId="{1EBC12A9-B94F-48ED-BA4B-0865E321A588}" srcOrd="0" destOrd="0" presId="urn:microsoft.com/office/officeart/2005/8/layout/hList1"/>
    <dgm:cxn modelId="{9B044F9B-F3C0-45AE-A5CF-FC86001FC784}" type="presOf" srcId="{E011565D-4D17-4F87-8BFF-73457A5B5B06}" destId="{5B436E58-BCAD-45A2-B264-B9B75FB13F42}" srcOrd="0" destOrd="0" presId="urn:microsoft.com/office/officeart/2005/8/layout/hList1"/>
    <dgm:cxn modelId="{C6E53E39-0532-4863-89E2-3A039C1CC6A4}" type="presOf" srcId="{3BF46397-0CF8-40AB-B516-314F315CB62E}" destId="{A695E465-AF1B-45BB-97C3-B9F354F21177}" srcOrd="0" destOrd="0" presId="urn:microsoft.com/office/officeart/2005/8/layout/hList1"/>
    <dgm:cxn modelId="{3FBFB47B-9CAB-481A-A170-0764207BC6A9}" type="presOf" srcId="{574BAECD-E385-4955-8C27-1479AEB793EE}" destId="{F8E37A6A-389F-483E-920E-9D48B4DFC4CB}" srcOrd="0" destOrd="2" presId="urn:microsoft.com/office/officeart/2005/8/layout/hList1"/>
    <dgm:cxn modelId="{7006E6A1-FD8B-41BD-8844-A433C5395E3E}" type="presOf" srcId="{CF090626-965A-49AA-B29D-0570D6F75B22}" destId="{F8E37A6A-389F-483E-920E-9D48B4DFC4CB}" srcOrd="0" destOrd="1" presId="urn:microsoft.com/office/officeart/2005/8/layout/hList1"/>
    <dgm:cxn modelId="{4F94F1A1-9EF7-4AF4-9568-6CC94D3F2BDE}" srcId="{E011565D-4D17-4F87-8BFF-73457A5B5B06}" destId="{83019061-CE72-43FF-8829-2B8F98EE195D}" srcOrd="4" destOrd="0" parTransId="{B84F3CF1-97C0-41AC-B1EC-D7D767A222B7}" sibTransId="{DD6F5097-214E-4E32-B89C-3987928886B6}"/>
    <dgm:cxn modelId="{46C00599-A027-42AB-8D0D-4C7F91C17F6B}" srcId="{7AB0597C-085D-42CD-A3CD-8447A3EC1DC6}" destId="{E011565D-4D17-4F87-8BFF-73457A5B5B06}" srcOrd="0" destOrd="0" parTransId="{AB3BA968-CCFB-4AAB-AC65-18E397E0B2FE}" sibTransId="{7745DD30-E832-49CB-8BD5-63C8A2709386}"/>
    <dgm:cxn modelId="{5B4ABF00-E781-4EEA-B3B0-34AFF475331D}" srcId="{E011565D-4D17-4F87-8BFF-73457A5B5B06}" destId="{574BAECD-E385-4955-8C27-1479AEB793EE}" srcOrd="2" destOrd="0" parTransId="{36197C7C-CECE-4900-BD18-76F0433B5F5B}" sibTransId="{51EA56D2-38BA-4E65-BAA1-110C6FEA8FDF}"/>
    <dgm:cxn modelId="{DBC74B66-C086-4A0D-B3DD-04949456FF23}" type="presOf" srcId="{44871162-6D0C-4396-913C-B112CCC8E38E}" destId="{976D76EA-2CE0-4138-93F4-338294C539C9}" srcOrd="0" destOrd="0" presId="urn:microsoft.com/office/officeart/2005/8/layout/hList1"/>
    <dgm:cxn modelId="{9509A5B4-E9A1-4225-B065-1184AFA8C692}" type="presOf" srcId="{D589240A-F808-478C-B9CA-7BD77BFA7235}" destId="{6041914C-224B-463B-8589-7B9FE52E7774}" srcOrd="0" destOrd="1" presId="urn:microsoft.com/office/officeart/2005/8/layout/hList1"/>
    <dgm:cxn modelId="{268B9F06-FC4D-423D-984F-D55613D1B3DD}" type="presOf" srcId="{7AB0597C-085D-42CD-A3CD-8447A3EC1DC6}" destId="{5C4DAB30-D497-48C8-89EE-6B111D0A9CD0}" srcOrd="0" destOrd="0" presId="urn:microsoft.com/office/officeart/2005/8/layout/hList1"/>
    <dgm:cxn modelId="{F149B941-8DE0-4AA9-B4A0-2FA32BAEC215}" srcId="{E011565D-4D17-4F87-8BFF-73457A5B5B06}" destId="{B47F6A9C-7C4A-4A05-B798-D87A6FF639C5}" srcOrd="0" destOrd="0" parTransId="{D9AF88CE-FE72-46E0-984D-312AE292B043}" sibTransId="{AF09D0E8-3C6A-407C-821F-C9E36ADCE9E3}"/>
    <dgm:cxn modelId="{D1AFA03B-759C-468E-80E1-D19B1E236B1A}" srcId="{E011565D-4D17-4F87-8BFF-73457A5B5B06}" destId="{9AEC1770-CC54-4676-95A6-2CFC03DBFF14}" srcOrd="3" destOrd="0" parTransId="{A2DA8DC0-309A-4B2E-8F33-F8B3596AA066}" sibTransId="{A1E55164-2F6F-43AD-B39A-9D0D41D6CB8E}"/>
    <dgm:cxn modelId="{3DE590B4-5C4F-48A7-A848-F2385A8CF344}" type="presOf" srcId="{9AEC1770-CC54-4676-95A6-2CFC03DBFF14}" destId="{F8E37A6A-389F-483E-920E-9D48B4DFC4CB}" srcOrd="0" destOrd="3" presId="urn:microsoft.com/office/officeart/2005/8/layout/hList1"/>
    <dgm:cxn modelId="{1EDC7621-ACD6-4C28-BA2E-15417EC08F10}" srcId="{44871162-6D0C-4396-913C-B112CCC8E38E}" destId="{9397C689-8A6E-44CD-BC8A-F8D6D66B9F4F}" srcOrd="2" destOrd="0" parTransId="{5EFF3252-0940-4DBA-8113-5B2D3372C98D}" sibTransId="{6AB68106-07F9-4F18-BE2F-280174B0F31A}"/>
    <dgm:cxn modelId="{D681FFE3-4D11-4315-ABF9-D3DE7F71D6EE}" srcId="{7AB0597C-085D-42CD-A3CD-8447A3EC1DC6}" destId="{44871162-6D0C-4396-913C-B112CCC8E38E}" srcOrd="1" destOrd="0" parTransId="{5C9A7F69-294A-4211-84D7-FA42C865B250}" sibTransId="{082244C0-18FC-4B04-828E-9E5C711218D4}"/>
    <dgm:cxn modelId="{5632551A-9379-4A83-9AF1-2AB96C32E343}" srcId="{7AB0597C-085D-42CD-A3CD-8447A3EC1DC6}" destId="{187247E2-C860-4FAA-8D47-293035A6CA3F}" srcOrd="2" destOrd="0" parTransId="{FDA6E358-BDC2-4AEE-BEB0-BC739CB34F2F}" sibTransId="{1AB7BE48-4F3D-4C8A-96BD-789565194CD8}"/>
    <dgm:cxn modelId="{6759F480-3280-4D0D-9003-211E886FDAB8}" srcId="{44871162-6D0C-4396-913C-B112CCC8E38E}" destId="{D589240A-F808-478C-B9CA-7BD77BFA7235}" srcOrd="1" destOrd="0" parTransId="{B421E6B1-C4E7-42EB-B6CB-C23924756025}" sibTransId="{A775ECCC-A778-4528-B58F-DCE845838BD9}"/>
    <dgm:cxn modelId="{5EBDBD06-B018-4D7E-A046-229DCD19CFB8}" type="presOf" srcId="{9397C689-8A6E-44CD-BC8A-F8D6D66B9F4F}" destId="{6041914C-224B-463B-8589-7B9FE52E7774}" srcOrd="0" destOrd="2" presId="urn:microsoft.com/office/officeart/2005/8/layout/hList1"/>
    <dgm:cxn modelId="{3E0FB314-0529-4B02-ADA0-861B27442A72}" type="presOf" srcId="{E5130D0F-1553-4E63-A5E2-2942462B0A12}" destId="{6041914C-224B-463B-8589-7B9FE52E7774}" srcOrd="0" destOrd="0" presId="urn:microsoft.com/office/officeart/2005/8/layout/hList1"/>
    <dgm:cxn modelId="{C515AC4F-6F91-4D6B-A6A9-4B63B0809F62}" srcId="{44871162-6D0C-4396-913C-B112CCC8E38E}" destId="{E5130D0F-1553-4E63-A5E2-2942462B0A12}" srcOrd="0" destOrd="0" parTransId="{E3AF87DE-D995-4FA2-8156-6411288865E6}" sibTransId="{19A03728-3613-4F39-951E-B092515AE854}"/>
    <dgm:cxn modelId="{E698EECB-ADC3-47E9-98CD-2DFA8ADE50F1}" type="presParOf" srcId="{5C4DAB30-D497-48C8-89EE-6B111D0A9CD0}" destId="{4C66812F-D380-454E-9817-ABA302A48322}" srcOrd="0" destOrd="0" presId="urn:microsoft.com/office/officeart/2005/8/layout/hList1"/>
    <dgm:cxn modelId="{1B75DAB1-C37D-4E54-983D-C4191D55F781}" type="presParOf" srcId="{4C66812F-D380-454E-9817-ABA302A48322}" destId="{5B436E58-BCAD-45A2-B264-B9B75FB13F42}" srcOrd="0" destOrd="0" presId="urn:microsoft.com/office/officeart/2005/8/layout/hList1"/>
    <dgm:cxn modelId="{3708D07C-CCCE-483A-8012-E1836DC8731A}" type="presParOf" srcId="{4C66812F-D380-454E-9817-ABA302A48322}" destId="{F8E37A6A-389F-483E-920E-9D48B4DFC4CB}" srcOrd="1" destOrd="0" presId="urn:microsoft.com/office/officeart/2005/8/layout/hList1"/>
    <dgm:cxn modelId="{769468AC-B986-4F31-A09D-7D32421D3D41}" type="presParOf" srcId="{5C4DAB30-D497-48C8-89EE-6B111D0A9CD0}" destId="{3B325ABE-D268-42CB-8B8A-B4B45D180791}" srcOrd="1" destOrd="0" presId="urn:microsoft.com/office/officeart/2005/8/layout/hList1"/>
    <dgm:cxn modelId="{5B5F9723-BBAE-4347-8A17-1F6F0D858A87}" type="presParOf" srcId="{5C4DAB30-D497-48C8-89EE-6B111D0A9CD0}" destId="{A2769EA8-C40B-4BB7-81B7-B7F72504B450}" srcOrd="2" destOrd="0" presId="urn:microsoft.com/office/officeart/2005/8/layout/hList1"/>
    <dgm:cxn modelId="{4B8E074F-99E9-4593-9FA1-94FAE4B9C6AE}" type="presParOf" srcId="{A2769EA8-C40B-4BB7-81B7-B7F72504B450}" destId="{976D76EA-2CE0-4138-93F4-338294C539C9}" srcOrd="0" destOrd="0" presId="urn:microsoft.com/office/officeart/2005/8/layout/hList1"/>
    <dgm:cxn modelId="{EDCC4D79-C0D2-46F9-8C97-CB8F6F7089B0}" type="presParOf" srcId="{A2769EA8-C40B-4BB7-81B7-B7F72504B450}" destId="{6041914C-224B-463B-8589-7B9FE52E7774}" srcOrd="1" destOrd="0" presId="urn:microsoft.com/office/officeart/2005/8/layout/hList1"/>
    <dgm:cxn modelId="{4CA53C65-5002-4F05-A049-749B864996CC}" type="presParOf" srcId="{5C4DAB30-D497-48C8-89EE-6B111D0A9CD0}" destId="{21F9FB4F-FB04-4D22-9DA7-7CF7EA4CE445}" srcOrd="3" destOrd="0" presId="urn:microsoft.com/office/officeart/2005/8/layout/hList1"/>
    <dgm:cxn modelId="{EC652246-A94C-4350-89CA-4DBD90FF5125}" type="presParOf" srcId="{5C4DAB30-D497-48C8-89EE-6B111D0A9CD0}" destId="{827C11D0-154E-4E9D-BEF4-3CA5CE177880}" srcOrd="4" destOrd="0" presId="urn:microsoft.com/office/officeart/2005/8/layout/hList1"/>
    <dgm:cxn modelId="{A3C794C5-16FC-41D2-AD81-46EEA4785A43}" type="presParOf" srcId="{827C11D0-154E-4E9D-BEF4-3CA5CE177880}" destId="{1EBC12A9-B94F-48ED-BA4B-0865E321A588}" srcOrd="0" destOrd="0" presId="urn:microsoft.com/office/officeart/2005/8/layout/hList1"/>
    <dgm:cxn modelId="{076003CF-A8C2-43EE-B4A7-BF348B0F6549}" type="presParOf" srcId="{827C11D0-154E-4E9D-BEF4-3CA5CE177880}" destId="{A695E465-AF1B-45BB-97C3-B9F354F211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36E58-BCAD-45A2-B264-B9B75FB13F42}">
      <dsp:nvSpPr>
        <dsp:cNvPr id="0" name=""/>
        <dsp:cNvSpPr/>
      </dsp:nvSpPr>
      <dsp:spPr>
        <a:xfrm>
          <a:off x="17744" y="201637"/>
          <a:ext cx="2074068" cy="576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Щелочные средства</a:t>
          </a:r>
        </a:p>
      </dsp:txBody>
      <dsp:txXfrm>
        <a:off x="17744" y="201637"/>
        <a:ext cx="2074068" cy="576058"/>
      </dsp:txXfrm>
    </dsp:sp>
    <dsp:sp modelId="{F8E37A6A-389F-483E-920E-9D48B4DFC4CB}">
      <dsp:nvSpPr>
        <dsp:cNvPr id="0" name=""/>
        <dsp:cNvSpPr/>
      </dsp:nvSpPr>
      <dsp:spPr>
        <a:xfrm>
          <a:off x="2127" y="788208"/>
          <a:ext cx="2074068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Смягчают воду, что повышает эффективность  ПАВов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Удаляют жирную грязь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Разлагают органическую грязь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Генеральные уборки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Требует после применения обязательной промывки водой</a:t>
          </a:r>
          <a:endParaRPr lang="ru-RU" sz="1600" kern="1200" dirty="0">
            <a:latin typeface="+mn-lt"/>
          </a:endParaRPr>
        </a:p>
      </dsp:txBody>
      <dsp:txXfrm>
        <a:off x="2127" y="788208"/>
        <a:ext cx="2074068" cy="3689280"/>
      </dsp:txXfrm>
    </dsp:sp>
    <dsp:sp modelId="{976D76EA-2CE0-4138-93F4-338294C539C9}">
      <dsp:nvSpPr>
        <dsp:cNvPr id="0" name=""/>
        <dsp:cNvSpPr/>
      </dsp:nvSpPr>
      <dsp:spPr>
        <a:xfrm>
          <a:off x="2366565" y="212150"/>
          <a:ext cx="2074068" cy="576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Нейтральные средства </a:t>
          </a:r>
        </a:p>
      </dsp:txBody>
      <dsp:txXfrm>
        <a:off x="2366565" y="212150"/>
        <a:ext cx="2074068" cy="576058"/>
      </dsp:txXfrm>
    </dsp:sp>
    <dsp:sp modelId="{6041914C-224B-463B-8589-7B9FE52E7774}">
      <dsp:nvSpPr>
        <dsp:cNvPr id="0" name=""/>
        <dsp:cNvSpPr/>
      </dsp:nvSpPr>
      <dsp:spPr>
        <a:xfrm>
          <a:off x="2366565" y="788208"/>
          <a:ext cx="2074068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+mn-lt"/>
            </a:rPr>
            <a:t>Безопасны для любых поверхностей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Не требуют споласкивания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Не удаляют сильные загрязнения</a:t>
          </a:r>
          <a:endParaRPr lang="ru-RU" sz="1600" kern="1200" dirty="0">
            <a:latin typeface="+mn-lt"/>
          </a:endParaRPr>
        </a:p>
      </dsp:txBody>
      <dsp:txXfrm>
        <a:off x="2366565" y="788208"/>
        <a:ext cx="2074068" cy="3689280"/>
      </dsp:txXfrm>
    </dsp:sp>
    <dsp:sp modelId="{1EBC12A9-B94F-48ED-BA4B-0865E321A588}">
      <dsp:nvSpPr>
        <dsp:cNvPr id="0" name=""/>
        <dsp:cNvSpPr/>
      </dsp:nvSpPr>
      <dsp:spPr>
        <a:xfrm>
          <a:off x="4731004" y="212150"/>
          <a:ext cx="2074068" cy="5760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</a:rPr>
            <a:t>Кислотные средства</a:t>
          </a:r>
        </a:p>
      </dsp:txBody>
      <dsp:txXfrm>
        <a:off x="4731004" y="212150"/>
        <a:ext cx="2074068" cy="576058"/>
      </dsp:txXfrm>
    </dsp:sp>
    <dsp:sp modelId="{A695E465-AF1B-45BB-97C3-B9F354F21177}">
      <dsp:nvSpPr>
        <dsp:cNvPr id="0" name=""/>
        <dsp:cNvSpPr/>
      </dsp:nvSpPr>
      <dsp:spPr>
        <a:xfrm>
          <a:off x="4731004" y="788208"/>
          <a:ext cx="2074068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Растворяют неорганическую грязь различные виды налетов (известковый налет, ржавчину, кальциевые отложения)</a:t>
          </a:r>
          <a:endParaRPr lang="ru-RU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>
              <a:latin typeface="+mn-lt"/>
            </a:rPr>
            <a:t>Перед использованием кислот поверхность смочить водой</a:t>
          </a:r>
          <a:endParaRPr lang="ru-RU" sz="1600" kern="1200" dirty="0">
            <a:latin typeface="+mn-lt"/>
          </a:endParaRPr>
        </a:p>
      </dsp:txBody>
      <dsp:txXfrm>
        <a:off x="4731004" y="788208"/>
        <a:ext cx="2074068" cy="368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F590-3188-4427-AC5D-F157A787B89E}" type="datetimeFigureOut">
              <a:rPr lang="en-GB" smtClean="0"/>
              <a:pPr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90644-7266-4EBF-8F03-DCA4FC38D6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173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735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330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7579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7050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6547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17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3235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9957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4843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58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459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4795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2771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7003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6579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8277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5348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84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482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xmlns="" id="{914F0F62-11B0-6627-8B95-74590C26C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xmlns="" id="{53184CA6-8878-6B5E-E0A5-329C33A36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xmlns="" id="{CBAE6F19-E724-E31F-0D93-DB7AAC67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99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99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99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99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9963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5B32A2-DB14-4222-AD80-1E29DADD6473}" type="slidenum">
              <a:rPr lang="fi-FI" altLang="ru-RU" sz="1300" b="0">
                <a:latin typeface="Times New Roman" panose="02020603050405020304" pitchFamily="18" charset="0"/>
              </a:rPr>
              <a:pPr/>
              <a:t>4</a:t>
            </a:fld>
            <a:endParaRPr lang="fi-FI" altLang="ru-RU" sz="13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490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09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462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320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0644-7266-4EBF-8F03-DCA4FC38D6E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642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577109-68C3-F1D3-F42C-CC8948BA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58686"/>
            <a:ext cx="5524500" cy="3704978"/>
          </a:xfrm>
          <a:prstGeom prst="rect">
            <a:avLst/>
          </a:prstGeom>
        </p:spPr>
        <p:txBody>
          <a:bodyPr/>
          <a:lstStyle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DE5EE8-933F-8130-8D88-FC34E48B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7546-0C98-416B-A1BA-525E14935A38}" type="datetime1">
              <a:rPr lang="en-GB" smtClean="0"/>
              <a:pPr/>
              <a:t>03/04/2024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AD43D-3FE2-24B1-3CF5-4CECC44C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53CB6F-229B-7C07-9A47-DA9839DA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xmlns="" id="{14E1BE09-EAA5-757C-5689-933E49AAA336}"/>
              </a:ext>
            </a:extLst>
          </p:cNvPr>
          <p:cNvGrpSpPr/>
          <p:nvPr userDrawn="1"/>
        </p:nvGrpSpPr>
        <p:grpSpPr>
          <a:xfrm>
            <a:off x="11243276" y="5972014"/>
            <a:ext cx="440402" cy="441423"/>
            <a:chOff x="11186670" y="5915278"/>
            <a:chExt cx="497007" cy="498159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97B7843-3862-B6BB-F7B3-BE1BD0BD25BA}"/>
                </a:ext>
              </a:extLst>
            </p:cNvPr>
            <p:cNvSpPr/>
            <p:nvPr/>
          </p:nvSpPr>
          <p:spPr>
            <a:xfrm>
              <a:off x="11390699" y="6140817"/>
              <a:ext cx="23250" cy="82545"/>
            </a:xfrm>
            <a:custGeom>
              <a:avLst/>
              <a:gdLst>
                <a:gd name="connsiteX0" fmla="*/ 0 w 23250"/>
                <a:gd name="connsiteY0" fmla="*/ 0 h 82545"/>
                <a:gd name="connsiteX1" fmla="*/ 23250 w 23250"/>
                <a:gd name="connsiteY1" fmla="*/ 0 h 82545"/>
                <a:gd name="connsiteX2" fmla="*/ 23250 w 23250"/>
                <a:gd name="connsiteY2" fmla="*/ 82546 h 82545"/>
                <a:gd name="connsiteX3" fmla="*/ 0 w 23250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" h="82545">
                  <a:moveTo>
                    <a:pt x="0" y="0"/>
                  </a:moveTo>
                  <a:lnTo>
                    <a:pt x="23250" y="0"/>
                  </a:lnTo>
                  <a:lnTo>
                    <a:pt x="2325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6C52511-BF60-7BA8-CF26-DEFFB9C34F0A}"/>
                </a:ext>
              </a:extLst>
            </p:cNvPr>
            <p:cNvSpPr/>
            <p:nvPr/>
          </p:nvSpPr>
          <p:spPr>
            <a:xfrm>
              <a:off x="11343038" y="6094316"/>
              <a:ext cx="40688" cy="129046"/>
            </a:xfrm>
            <a:custGeom>
              <a:avLst/>
              <a:gdLst>
                <a:gd name="connsiteX0" fmla="*/ 22670 w 40688"/>
                <a:gd name="connsiteY0" fmla="*/ 86608 h 129046"/>
                <a:gd name="connsiteX1" fmla="*/ 22670 w 40688"/>
                <a:gd name="connsiteY1" fmla="*/ 0 h 129046"/>
                <a:gd name="connsiteX2" fmla="*/ 0 w 40688"/>
                <a:gd name="connsiteY2" fmla="*/ 0 h 129046"/>
                <a:gd name="connsiteX3" fmla="*/ 0 w 40688"/>
                <a:gd name="connsiteY3" fmla="*/ 86028 h 129046"/>
                <a:gd name="connsiteX4" fmla="*/ 40688 w 40688"/>
                <a:gd name="connsiteY4" fmla="*/ 129047 h 129046"/>
                <a:gd name="connsiteX5" fmla="*/ 40688 w 40688"/>
                <a:gd name="connsiteY5" fmla="*/ 106377 h 129046"/>
                <a:gd name="connsiteX6" fmla="*/ 22670 w 40688"/>
                <a:gd name="connsiteY6" fmla="*/ 86608 h 1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88" h="129046">
                  <a:moveTo>
                    <a:pt x="22670" y="86608"/>
                  </a:moveTo>
                  <a:lnTo>
                    <a:pt x="22670" y="0"/>
                  </a:lnTo>
                  <a:lnTo>
                    <a:pt x="0" y="0"/>
                  </a:lnTo>
                  <a:lnTo>
                    <a:pt x="0" y="86028"/>
                  </a:lnTo>
                  <a:cubicBezTo>
                    <a:pt x="0" y="111609"/>
                    <a:pt x="15116" y="128466"/>
                    <a:pt x="40688" y="129047"/>
                  </a:cubicBezTo>
                  <a:lnTo>
                    <a:pt x="40688" y="106377"/>
                  </a:lnTo>
                  <a:cubicBezTo>
                    <a:pt x="29063" y="104636"/>
                    <a:pt x="22670" y="97073"/>
                    <a:pt x="22670" y="86608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7D2EC07-51E8-BD87-2A16-EF10834DECBF}"/>
                </a:ext>
              </a:extLst>
            </p:cNvPr>
            <p:cNvSpPr/>
            <p:nvPr/>
          </p:nvSpPr>
          <p:spPr>
            <a:xfrm>
              <a:off x="11386628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393" y="0"/>
                    <a:pt x="0" y="6393"/>
                    <a:pt x="0" y="15116"/>
                  </a:cubicBezTo>
                  <a:cubicBezTo>
                    <a:pt x="0" y="23840"/>
                    <a:pt x="639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7E10324-B6B8-75E4-8AE3-A0B6A9B7FD6E}"/>
                </a:ext>
              </a:extLst>
            </p:cNvPr>
            <p:cNvSpPr/>
            <p:nvPr/>
          </p:nvSpPr>
          <p:spPr>
            <a:xfrm>
              <a:off x="11236661" y="6093155"/>
              <a:ext cx="98822" cy="131368"/>
            </a:xfrm>
            <a:custGeom>
              <a:avLst/>
              <a:gdLst>
                <a:gd name="connsiteX0" fmla="*/ 23250 w 98822"/>
                <a:gd name="connsiteY0" fmla="*/ 1161 h 131368"/>
                <a:gd name="connsiteX1" fmla="*/ 0 w 98822"/>
                <a:gd name="connsiteY1" fmla="*/ 1161 h 131368"/>
                <a:gd name="connsiteX2" fmla="*/ 0 w 98822"/>
                <a:gd name="connsiteY2" fmla="*/ 130207 h 131368"/>
                <a:gd name="connsiteX3" fmla="*/ 23250 w 98822"/>
                <a:gd name="connsiteY3" fmla="*/ 130207 h 131368"/>
                <a:gd name="connsiteX4" fmla="*/ 23250 w 98822"/>
                <a:gd name="connsiteY4" fmla="*/ 77314 h 131368"/>
                <a:gd name="connsiteX5" fmla="*/ 98823 w 98822"/>
                <a:gd name="connsiteY5" fmla="*/ 131368 h 131368"/>
                <a:gd name="connsiteX6" fmla="*/ 98823 w 98822"/>
                <a:gd name="connsiteY6" fmla="*/ 102886 h 131368"/>
                <a:gd name="connsiteX7" fmla="*/ 41849 w 98822"/>
                <a:gd name="connsiteY7" fmla="*/ 63358 h 131368"/>
                <a:gd name="connsiteX8" fmla="*/ 98823 w 98822"/>
                <a:gd name="connsiteY8" fmla="*/ 26741 h 131368"/>
                <a:gd name="connsiteX9" fmla="*/ 98823 w 98822"/>
                <a:gd name="connsiteY9" fmla="*/ 0 h 131368"/>
                <a:gd name="connsiteX10" fmla="*/ 23250 w 98822"/>
                <a:gd name="connsiteY10" fmla="*/ 48822 h 131368"/>
                <a:gd name="connsiteX11" fmla="*/ 23250 w 98822"/>
                <a:gd name="connsiteY11" fmla="*/ 1161 h 1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22" h="131368">
                  <a:moveTo>
                    <a:pt x="23250" y="1161"/>
                  </a:moveTo>
                  <a:lnTo>
                    <a:pt x="0" y="1161"/>
                  </a:lnTo>
                  <a:lnTo>
                    <a:pt x="0" y="130207"/>
                  </a:lnTo>
                  <a:lnTo>
                    <a:pt x="23250" y="130207"/>
                  </a:lnTo>
                  <a:lnTo>
                    <a:pt x="23250" y="77314"/>
                  </a:lnTo>
                  <a:lnTo>
                    <a:pt x="98823" y="131368"/>
                  </a:lnTo>
                  <a:lnTo>
                    <a:pt x="98823" y="102886"/>
                  </a:lnTo>
                  <a:lnTo>
                    <a:pt x="41849" y="63358"/>
                  </a:lnTo>
                  <a:lnTo>
                    <a:pt x="98823" y="26741"/>
                  </a:lnTo>
                  <a:lnTo>
                    <a:pt x="98823" y="0"/>
                  </a:lnTo>
                  <a:lnTo>
                    <a:pt x="23250" y="48822"/>
                  </a:lnTo>
                  <a:lnTo>
                    <a:pt x="23250" y="1161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C100EC1-9D40-B0F6-E1A5-B1CB3097C8F7}"/>
                </a:ext>
              </a:extLst>
            </p:cNvPr>
            <p:cNvSpPr/>
            <p:nvPr/>
          </p:nvSpPr>
          <p:spPr>
            <a:xfrm>
              <a:off x="11548229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603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6036" y="22670"/>
                  </a:lnTo>
                  <a:cubicBezTo>
                    <a:pt x="49983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C929429-700E-B9F0-F6C2-033E11FE718F}"/>
                </a:ext>
              </a:extLst>
            </p:cNvPr>
            <p:cNvSpPr/>
            <p:nvPr/>
          </p:nvSpPr>
          <p:spPr>
            <a:xfrm>
              <a:off x="11424414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545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5456" y="22670"/>
                  </a:lnTo>
                  <a:cubicBezTo>
                    <a:pt x="49992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4BE3C8B-05C5-9C69-9D13-EC5EBAE9153D}"/>
                </a:ext>
              </a:extLst>
            </p:cNvPr>
            <p:cNvSpPr/>
            <p:nvPr/>
          </p:nvSpPr>
          <p:spPr>
            <a:xfrm>
              <a:off x="11510442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982" y="0"/>
                    <a:pt x="0" y="6393"/>
                    <a:pt x="0" y="15116"/>
                  </a:cubicBezTo>
                  <a:cubicBezTo>
                    <a:pt x="0" y="23840"/>
                    <a:pt x="697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1321267-1526-3A69-3E49-C490BBB6B8FE}"/>
                </a:ext>
              </a:extLst>
            </p:cNvPr>
            <p:cNvSpPr/>
            <p:nvPr/>
          </p:nvSpPr>
          <p:spPr>
            <a:xfrm>
              <a:off x="11515103" y="6140817"/>
              <a:ext cx="22669" cy="82545"/>
            </a:xfrm>
            <a:custGeom>
              <a:avLst/>
              <a:gdLst>
                <a:gd name="connsiteX0" fmla="*/ 0 w 22669"/>
                <a:gd name="connsiteY0" fmla="*/ 0 h 82545"/>
                <a:gd name="connsiteX1" fmla="*/ 22670 w 22669"/>
                <a:gd name="connsiteY1" fmla="*/ 0 h 82545"/>
                <a:gd name="connsiteX2" fmla="*/ 22670 w 22669"/>
                <a:gd name="connsiteY2" fmla="*/ 82546 h 82545"/>
                <a:gd name="connsiteX3" fmla="*/ 0 w 22669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82545">
                  <a:moveTo>
                    <a:pt x="0" y="0"/>
                  </a:moveTo>
                  <a:lnTo>
                    <a:pt x="22670" y="0"/>
                  </a:lnTo>
                  <a:lnTo>
                    <a:pt x="2267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0D79AD0-6433-65C4-5297-DE2BB8E37370}"/>
                </a:ext>
              </a:extLst>
            </p:cNvPr>
            <p:cNvSpPr/>
            <p:nvPr/>
          </p:nvSpPr>
          <p:spPr>
            <a:xfrm>
              <a:off x="11186670" y="5915278"/>
              <a:ext cx="497007" cy="498159"/>
            </a:xfrm>
            <a:custGeom>
              <a:avLst/>
              <a:gdLst>
                <a:gd name="connsiteX0" fmla="*/ 477498 w 497007"/>
                <a:gd name="connsiteY0" fmla="*/ 152056 h 498159"/>
                <a:gd name="connsiteX1" fmla="*/ 424265 w 497007"/>
                <a:gd name="connsiteY1" fmla="*/ 72965 h 498159"/>
                <a:gd name="connsiteX2" fmla="*/ 345202 w 497007"/>
                <a:gd name="connsiteY2" fmla="*/ 19590 h 498159"/>
                <a:gd name="connsiteX3" fmla="*/ 248209 w 497007"/>
                <a:gd name="connsiteY3" fmla="*/ 0 h 498159"/>
                <a:gd name="connsiteX4" fmla="*/ 151547 w 497007"/>
                <a:gd name="connsiteY4" fmla="*/ 19590 h 498159"/>
                <a:gd name="connsiteX5" fmla="*/ 72653 w 497007"/>
                <a:gd name="connsiteY5" fmla="*/ 72965 h 498159"/>
                <a:gd name="connsiteX6" fmla="*/ 19482 w 497007"/>
                <a:gd name="connsiteY6" fmla="*/ 152056 h 498159"/>
                <a:gd name="connsiteX7" fmla="*/ 0 w 497007"/>
                <a:gd name="connsiteY7" fmla="*/ 248790 h 498159"/>
                <a:gd name="connsiteX8" fmla="*/ 19491 w 497007"/>
                <a:gd name="connsiteY8" fmla="*/ 345863 h 498159"/>
                <a:gd name="connsiteX9" fmla="*/ 72662 w 497007"/>
                <a:gd name="connsiteY9" fmla="*/ 425123 h 498159"/>
                <a:gd name="connsiteX10" fmla="*/ 151556 w 497007"/>
                <a:gd name="connsiteY10" fmla="*/ 478561 h 498159"/>
                <a:gd name="connsiteX11" fmla="*/ 248218 w 497007"/>
                <a:gd name="connsiteY11" fmla="*/ 498160 h 498159"/>
                <a:gd name="connsiteX12" fmla="*/ 345211 w 497007"/>
                <a:gd name="connsiteY12" fmla="*/ 478561 h 498159"/>
                <a:gd name="connsiteX13" fmla="*/ 424274 w 497007"/>
                <a:gd name="connsiteY13" fmla="*/ 425123 h 498159"/>
                <a:gd name="connsiteX14" fmla="*/ 477507 w 497007"/>
                <a:gd name="connsiteY14" fmla="*/ 345854 h 498159"/>
                <a:gd name="connsiteX15" fmla="*/ 497008 w 497007"/>
                <a:gd name="connsiteY15" fmla="*/ 248781 h 498159"/>
                <a:gd name="connsiteX16" fmla="*/ 477507 w 497007"/>
                <a:gd name="connsiteY16" fmla="*/ 152038 h 498159"/>
                <a:gd name="connsiteX17" fmla="*/ 467855 w 497007"/>
                <a:gd name="connsiteY17" fmla="*/ 341809 h 498159"/>
                <a:gd name="connsiteX18" fmla="*/ 416855 w 497007"/>
                <a:gd name="connsiteY18" fmla="*/ 417748 h 498159"/>
                <a:gd name="connsiteX19" fmla="*/ 341112 w 497007"/>
                <a:gd name="connsiteY19" fmla="*/ 468936 h 498159"/>
                <a:gd name="connsiteX20" fmla="*/ 248200 w 497007"/>
                <a:gd name="connsiteY20" fmla="*/ 487704 h 498159"/>
                <a:gd name="connsiteX21" fmla="*/ 155627 w 497007"/>
                <a:gd name="connsiteY21" fmla="*/ 468936 h 498159"/>
                <a:gd name="connsiteX22" fmla="*/ 80064 w 497007"/>
                <a:gd name="connsiteY22" fmla="*/ 417748 h 498159"/>
                <a:gd name="connsiteX23" fmla="*/ 29125 w 497007"/>
                <a:gd name="connsiteY23" fmla="*/ 341809 h 498159"/>
                <a:gd name="connsiteX24" fmla="*/ 10456 w 497007"/>
                <a:gd name="connsiteY24" fmla="*/ 248798 h 498159"/>
                <a:gd name="connsiteX25" fmla="*/ 29125 w 497007"/>
                <a:gd name="connsiteY25" fmla="*/ 156127 h 498159"/>
                <a:gd name="connsiteX26" fmla="*/ 80064 w 497007"/>
                <a:gd name="connsiteY26" fmla="*/ 80358 h 498159"/>
                <a:gd name="connsiteX27" fmla="*/ 155636 w 497007"/>
                <a:gd name="connsiteY27" fmla="*/ 29224 h 498159"/>
                <a:gd name="connsiteX28" fmla="*/ 248209 w 497007"/>
                <a:gd name="connsiteY28" fmla="*/ 10464 h 498159"/>
                <a:gd name="connsiteX29" fmla="*/ 341121 w 497007"/>
                <a:gd name="connsiteY29" fmla="*/ 29224 h 498159"/>
                <a:gd name="connsiteX30" fmla="*/ 416864 w 497007"/>
                <a:gd name="connsiteY30" fmla="*/ 80358 h 498159"/>
                <a:gd name="connsiteX31" fmla="*/ 467864 w 497007"/>
                <a:gd name="connsiteY31" fmla="*/ 156127 h 498159"/>
                <a:gd name="connsiteX32" fmla="*/ 486543 w 497007"/>
                <a:gd name="connsiteY32" fmla="*/ 248798 h 498159"/>
                <a:gd name="connsiteX33" fmla="*/ 467864 w 497007"/>
                <a:gd name="connsiteY33" fmla="*/ 341809 h 4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007" h="498159">
                  <a:moveTo>
                    <a:pt x="477498" y="152056"/>
                  </a:moveTo>
                  <a:cubicBezTo>
                    <a:pt x="464989" y="122422"/>
                    <a:pt x="447078" y="95814"/>
                    <a:pt x="424265" y="72965"/>
                  </a:cubicBezTo>
                  <a:cubicBezTo>
                    <a:pt x="401435" y="50090"/>
                    <a:pt x="374827" y="32134"/>
                    <a:pt x="345202" y="19590"/>
                  </a:cubicBezTo>
                  <a:cubicBezTo>
                    <a:pt x="314505" y="6589"/>
                    <a:pt x="281870" y="0"/>
                    <a:pt x="248209" y="0"/>
                  </a:cubicBezTo>
                  <a:cubicBezTo>
                    <a:pt x="214548" y="0"/>
                    <a:pt x="182163" y="6589"/>
                    <a:pt x="151547" y="19590"/>
                  </a:cubicBezTo>
                  <a:cubicBezTo>
                    <a:pt x="121993" y="32134"/>
                    <a:pt x="95448" y="50099"/>
                    <a:pt x="72653" y="72965"/>
                  </a:cubicBezTo>
                  <a:cubicBezTo>
                    <a:pt x="49867" y="95823"/>
                    <a:pt x="31983" y="122430"/>
                    <a:pt x="19482" y="152056"/>
                  </a:cubicBezTo>
                  <a:cubicBezTo>
                    <a:pt x="6563" y="182717"/>
                    <a:pt x="0" y="215262"/>
                    <a:pt x="0" y="248790"/>
                  </a:cubicBezTo>
                  <a:cubicBezTo>
                    <a:pt x="0" y="282317"/>
                    <a:pt x="6554" y="315112"/>
                    <a:pt x="19491" y="345863"/>
                  </a:cubicBezTo>
                  <a:cubicBezTo>
                    <a:pt x="31983" y="375559"/>
                    <a:pt x="49876" y="402229"/>
                    <a:pt x="72662" y="425123"/>
                  </a:cubicBezTo>
                  <a:cubicBezTo>
                    <a:pt x="95448" y="448025"/>
                    <a:pt x="121993" y="466007"/>
                    <a:pt x="151556" y="478561"/>
                  </a:cubicBezTo>
                  <a:cubicBezTo>
                    <a:pt x="182163" y="491570"/>
                    <a:pt x="214691" y="498160"/>
                    <a:pt x="248218" y="498160"/>
                  </a:cubicBezTo>
                  <a:cubicBezTo>
                    <a:pt x="281745" y="498160"/>
                    <a:pt x="314514" y="491570"/>
                    <a:pt x="345211" y="478561"/>
                  </a:cubicBezTo>
                  <a:cubicBezTo>
                    <a:pt x="374845" y="466007"/>
                    <a:pt x="401453" y="448025"/>
                    <a:pt x="424274" y="425123"/>
                  </a:cubicBezTo>
                  <a:cubicBezTo>
                    <a:pt x="447087" y="402229"/>
                    <a:pt x="464998" y="375559"/>
                    <a:pt x="477507" y="345854"/>
                  </a:cubicBezTo>
                  <a:cubicBezTo>
                    <a:pt x="490445" y="315121"/>
                    <a:pt x="497008" y="282460"/>
                    <a:pt x="497008" y="248781"/>
                  </a:cubicBezTo>
                  <a:cubicBezTo>
                    <a:pt x="497008" y="215102"/>
                    <a:pt x="490445" y="182690"/>
                    <a:pt x="477507" y="152038"/>
                  </a:cubicBezTo>
                  <a:close/>
                  <a:moveTo>
                    <a:pt x="467855" y="341809"/>
                  </a:moveTo>
                  <a:cubicBezTo>
                    <a:pt x="455873" y="370265"/>
                    <a:pt x="438712" y="395819"/>
                    <a:pt x="416855" y="417748"/>
                  </a:cubicBezTo>
                  <a:cubicBezTo>
                    <a:pt x="394988" y="439685"/>
                    <a:pt x="369506" y="456909"/>
                    <a:pt x="341112" y="468936"/>
                  </a:cubicBezTo>
                  <a:cubicBezTo>
                    <a:pt x="311719" y="481391"/>
                    <a:pt x="280460" y="487704"/>
                    <a:pt x="248200" y="487704"/>
                  </a:cubicBezTo>
                  <a:cubicBezTo>
                    <a:pt x="215941" y="487704"/>
                    <a:pt x="184940" y="481391"/>
                    <a:pt x="155627" y="468936"/>
                  </a:cubicBezTo>
                  <a:cubicBezTo>
                    <a:pt x="127314" y="456909"/>
                    <a:pt x="101894" y="439685"/>
                    <a:pt x="80064" y="417748"/>
                  </a:cubicBezTo>
                  <a:cubicBezTo>
                    <a:pt x="58233" y="395810"/>
                    <a:pt x="41099" y="370256"/>
                    <a:pt x="29125" y="341809"/>
                  </a:cubicBezTo>
                  <a:cubicBezTo>
                    <a:pt x="16732" y="312353"/>
                    <a:pt x="10456" y="281067"/>
                    <a:pt x="10456" y="248798"/>
                  </a:cubicBezTo>
                  <a:cubicBezTo>
                    <a:pt x="10456" y="216530"/>
                    <a:pt x="16741" y="185494"/>
                    <a:pt x="29125" y="156127"/>
                  </a:cubicBezTo>
                  <a:cubicBezTo>
                    <a:pt x="41099" y="127752"/>
                    <a:pt x="58233" y="102261"/>
                    <a:pt x="80064" y="80358"/>
                  </a:cubicBezTo>
                  <a:cubicBezTo>
                    <a:pt x="101903" y="58447"/>
                    <a:pt x="127323" y="41242"/>
                    <a:pt x="155636" y="29224"/>
                  </a:cubicBezTo>
                  <a:cubicBezTo>
                    <a:pt x="184949" y="16777"/>
                    <a:pt x="216102" y="10464"/>
                    <a:pt x="248209" y="10464"/>
                  </a:cubicBezTo>
                  <a:cubicBezTo>
                    <a:pt x="280317" y="10464"/>
                    <a:pt x="311719" y="16777"/>
                    <a:pt x="341121" y="29224"/>
                  </a:cubicBezTo>
                  <a:cubicBezTo>
                    <a:pt x="369506" y="41242"/>
                    <a:pt x="394988" y="58438"/>
                    <a:pt x="416864" y="80358"/>
                  </a:cubicBezTo>
                  <a:cubicBezTo>
                    <a:pt x="438721" y="102252"/>
                    <a:pt x="455882" y="127743"/>
                    <a:pt x="467864" y="156127"/>
                  </a:cubicBezTo>
                  <a:cubicBezTo>
                    <a:pt x="480257" y="185485"/>
                    <a:pt x="486543" y="216664"/>
                    <a:pt x="486543" y="248798"/>
                  </a:cubicBezTo>
                  <a:cubicBezTo>
                    <a:pt x="486543" y="280933"/>
                    <a:pt x="480257" y="312362"/>
                    <a:pt x="467864" y="341809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26106CA5-4854-AE54-E3B1-F65B7B27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184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E41F6F7-E6B7-5282-85A4-548907A16F26}"/>
              </a:ext>
            </a:extLst>
          </p:cNvPr>
          <p:cNvSpPr/>
          <p:nvPr userDrawn="1"/>
        </p:nvSpPr>
        <p:spPr>
          <a:xfrm flipH="1">
            <a:off x="8042274" y="0"/>
            <a:ext cx="4149723" cy="6858000"/>
          </a:xfrm>
          <a:prstGeom prst="rect">
            <a:avLst/>
          </a:prstGeom>
          <a:gradFill flip="none" rotWithShape="1">
            <a:gsLst>
              <a:gs pos="10000">
                <a:schemeClr val="accent6"/>
              </a:gs>
              <a:gs pos="100000">
                <a:schemeClr val="accent2"/>
              </a:gs>
            </a:gsLst>
            <a:lin ang="162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6ED25D1-394C-99C6-F793-EBB7CF1A7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3664" y="1458685"/>
            <a:ext cx="2698749" cy="4954815"/>
          </a:xfrm>
          <a:prstGeom prst="rect">
            <a:avLst/>
          </a:prstGeom>
        </p:spPr>
        <p:txBody>
          <a:bodyPr lIns="144000" tIns="288000" rIns="144000" bIns="1440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736AD2-1E25-BE29-AE7E-AB63BE403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33749" y="1458685"/>
            <a:ext cx="2700338" cy="2700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12192000 w 12192000"/>
              <a:gd name="connsiteY3" fmla="*/ 6857999 h 6858000"/>
              <a:gd name="connsiteX4" fmla="*/ 12192000 w 12192000"/>
              <a:gd name="connsiteY4" fmla="*/ 6858000 h 6858000"/>
              <a:gd name="connsiteX5" fmla="*/ 2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E86A1D5-0807-253C-F686-BD6B9ED2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41543"/>
            <a:ext cx="5524500" cy="5974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E49522EC-5A2E-C8FF-A76F-AE92DFDF3E1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159500" y="1458685"/>
            <a:ext cx="2700338" cy="2700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12192000 w 12192000"/>
              <a:gd name="connsiteY3" fmla="*/ 6857999 h 6858000"/>
              <a:gd name="connsiteX4" fmla="*/ 12192000 w 12192000"/>
              <a:gd name="connsiteY4" fmla="*/ 6858000 h 6858000"/>
              <a:gd name="connsiteX5" fmla="*/ 2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F9AEAC2-3FE8-44E5-6A4C-DE626651D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587" y="1458685"/>
            <a:ext cx="2700338" cy="2700000"/>
          </a:xfr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70BF93-5803-EE16-1CFD-F9F03C3381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587" y="4271303"/>
            <a:ext cx="2700338" cy="2142197"/>
          </a:xfrm>
        </p:spPr>
        <p:txBody>
          <a:bodyPr tIns="144000" rIns="14400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8BC718C0-6620-F9AE-A6B0-877298DBD5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3749" y="4271303"/>
            <a:ext cx="2700338" cy="2142197"/>
          </a:xfrm>
        </p:spPr>
        <p:txBody>
          <a:bodyPr tIns="144000" rIns="14400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D8D063A6-7B9D-1431-E674-07B407A5E5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4271303"/>
            <a:ext cx="2700338" cy="2142197"/>
          </a:xfrm>
          <a:solidFill>
            <a:schemeClr val="bg1"/>
          </a:solidFill>
        </p:spPr>
        <p:txBody>
          <a:bodyPr tIns="144000" rIns="14400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B304CCD7-040C-EF27-F411-5261002A8FD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AEBCB2C-56F5-4360-BA9C-02FD5FC2963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Logo">
            <a:extLst>
              <a:ext uri="{FF2B5EF4-FFF2-40B4-BE49-F238E27FC236}">
                <a16:creationId xmlns:a16="http://schemas.microsoft.com/office/drawing/2014/main" xmlns="" id="{C8CD5A25-5CA4-A01B-E1DB-73FD820C8F10}"/>
              </a:ext>
            </a:extLst>
          </p:cNvPr>
          <p:cNvGrpSpPr/>
          <p:nvPr userDrawn="1"/>
        </p:nvGrpSpPr>
        <p:grpSpPr>
          <a:xfrm>
            <a:off x="11243276" y="5972014"/>
            <a:ext cx="440402" cy="441423"/>
            <a:chOff x="11186670" y="5915278"/>
            <a:chExt cx="497007" cy="498159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665702A-B6E2-8015-19C8-75AC85F3501E}"/>
                </a:ext>
              </a:extLst>
            </p:cNvPr>
            <p:cNvSpPr/>
            <p:nvPr/>
          </p:nvSpPr>
          <p:spPr>
            <a:xfrm>
              <a:off x="11390699" y="6140817"/>
              <a:ext cx="23250" cy="82545"/>
            </a:xfrm>
            <a:custGeom>
              <a:avLst/>
              <a:gdLst>
                <a:gd name="connsiteX0" fmla="*/ 0 w 23250"/>
                <a:gd name="connsiteY0" fmla="*/ 0 h 82545"/>
                <a:gd name="connsiteX1" fmla="*/ 23250 w 23250"/>
                <a:gd name="connsiteY1" fmla="*/ 0 h 82545"/>
                <a:gd name="connsiteX2" fmla="*/ 23250 w 23250"/>
                <a:gd name="connsiteY2" fmla="*/ 82546 h 82545"/>
                <a:gd name="connsiteX3" fmla="*/ 0 w 23250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" h="82545">
                  <a:moveTo>
                    <a:pt x="0" y="0"/>
                  </a:moveTo>
                  <a:lnTo>
                    <a:pt x="23250" y="0"/>
                  </a:lnTo>
                  <a:lnTo>
                    <a:pt x="2325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7C02CE7-2CC5-A689-01F9-03F026546E0E}"/>
                </a:ext>
              </a:extLst>
            </p:cNvPr>
            <p:cNvSpPr/>
            <p:nvPr/>
          </p:nvSpPr>
          <p:spPr>
            <a:xfrm>
              <a:off x="11343038" y="6094316"/>
              <a:ext cx="40688" cy="129046"/>
            </a:xfrm>
            <a:custGeom>
              <a:avLst/>
              <a:gdLst>
                <a:gd name="connsiteX0" fmla="*/ 22670 w 40688"/>
                <a:gd name="connsiteY0" fmla="*/ 86608 h 129046"/>
                <a:gd name="connsiteX1" fmla="*/ 22670 w 40688"/>
                <a:gd name="connsiteY1" fmla="*/ 0 h 129046"/>
                <a:gd name="connsiteX2" fmla="*/ 0 w 40688"/>
                <a:gd name="connsiteY2" fmla="*/ 0 h 129046"/>
                <a:gd name="connsiteX3" fmla="*/ 0 w 40688"/>
                <a:gd name="connsiteY3" fmla="*/ 86028 h 129046"/>
                <a:gd name="connsiteX4" fmla="*/ 40688 w 40688"/>
                <a:gd name="connsiteY4" fmla="*/ 129047 h 129046"/>
                <a:gd name="connsiteX5" fmla="*/ 40688 w 40688"/>
                <a:gd name="connsiteY5" fmla="*/ 106377 h 129046"/>
                <a:gd name="connsiteX6" fmla="*/ 22670 w 40688"/>
                <a:gd name="connsiteY6" fmla="*/ 86608 h 1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88" h="129046">
                  <a:moveTo>
                    <a:pt x="22670" y="86608"/>
                  </a:moveTo>
                  <a:lnTo>
                    <a:pt x="22670" y="0"/>
                  </a:lnTo>
                  <a:lnTo>
                    <a:pt x="0" y="0"/>
                  </a:lnTo>
                  <a:lnTo>
                    <a:pt x="0" y="86028"/>
                  </a:lnTo>
                  <a:cubicBezTo>
                    <a:pt x="0" y="111609"/>
                    <a:pt x="15116" y="128466"/>
                    <a:pt x="40688" y="129047"/>
                  </a:cubicBezTo>
                  <a:lnTo>
                    <a:pt x="40688" y="106377"/>
                  </a:lnTo>
                  <a:cubicBezTo>
                    <a:pt x="29063" y="104636"/>
                    <a:pt x="22670" y="97073"/>
                    <a:pt x="22670" y="86608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6B0D594-E5BA-6527-DF17-690B945F993F}"/>
                </a:ext>
              </a:extLst>
            </p:cNvPr>
            <p:cNvSpPr/>
            <p:nvPr/>
          </p:nvSpPr>
          <p:spPr>
            <a:xfrm>
              <a:off x="11386628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393" y="0"/>
                    <a:pt x="0" y="6393"/>
                    <a:pt x="0" y="15116"/>
                  </a:cubicBezTo>
                  <a:cubicBezTo>
                    <a:pt x="0" y="23840"/>
                    <a:pt x="639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5D85DB4-7953-EF0F-18BE-B75A5AC4D53C}"/>
                </a:ext>
              </a:extLst>
            </p:cNvPr>
            <p:cNvSpPr/>
            <p:nvPr/>
          </p:nvSpPr>
          <p:spPr>
            <a:xfrm>
              <a:off x="11236661" y="6093155"/>
              <a:ext cx="98822" cy="131368"/>
            </a:xfrm>
            <a:custGeom>
              <a:avLst/>
              <a:gdLst>
                <a:gd name="connsiteX0" fmla="*/ 23250 w 98822"/>
                <a:gd name="connsiteY0" fmla="*/ 1161 h 131368"/>
                <a:gd name="connsiteX1" fmla="*/ 0 w 98822"/>
                <a:gd name="connsiteY1" fmla="*/ 1161 h 131368"/>
                <a:gd name="connsiteX2" fmla="*/ 0 w 98822"/>
                <a:gd name="connsiteY2" fmla="*/ 130207 h 131368"/>
                <a:gd name="connsiteX3" fmla="*/ 23250 w 98822"/>
                <a:gd name="connsiteY3" fmla="*/ 130207 h 131368"/>
                <a:gd name="connsiteX4" fmla="*/ 23250 w 98822"/>
                <a:gd name="connsiteY4" fmla="*/ 77314 h 131368"/>
                <a:gd name="connsiteX5" fmla="*/ 98823 w 98822"/>
                <a:gd name="connsiteY5" fmla="*/ 131368 h 131368"/>
                <a:gd name="connsiteX6" fmla="*/ 98823 w 98822"/>
                <a:gd name="connsiteY6" fmla="*/ 102886 h 131368"/>
                <a:gd name="connsiteX7" fmla="*/ 41849 w 98822"/>
                <a:gd name="connsiteY7" fmla="*/ 63358 h 131368"/>
                <a:gd name="connsiteX8" fmla="*/ 98823 w 98822"/>
                <a:gd name="connsiteY8" fmla="*/ 26741 h 131368"/>
                <a:gd name="connsiteX9" fmla="*/ 98823 w 98822"/>
                <a:gd name="connsiteY9" fmla="*/ 0 h 131368"/>
                <a:gd name="connsiteX10" fmla="*/ 23250 w 98822"/>
                <a:gd name="connsiteY10" fmla="*/ 48822 h 131368"/>
                <a:gd name="connsiteX11" fmla="*/ 23250 w 98822"/>
                <a:gd name="connsiteY11" fmla="*/ 1161 h 1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22" h="131368">
                  <a:moveTo>
                    <a:pt x="23250" y="1161"/>
                  </a:moveTo>
                  <a:lnTo>
                    <a:pt x="0" y="1161"/>
                  </a:lnTo>
                  <a:lnTo>
                    <a:pt x="0" y="130207"/>
                  </a:lnTo>
                  <a:lnTo>
                    <a:pt x="23250" y="130207"/>
                  </a:lnTo>
                  <a:lnTo>
                    <a:pt x="23250" y="77314"/>
                  </a:lnTo>
                  <a:lnTo>
                    <a:pt x="98823" y="131368"/>
                  </a:lnTo>
                  <a:lnTo>
                    <a:pt x="98823" y="102886"/>
                  </a:lnTo>
                  <a:lnTo>
                    <a:pt x="41849" y="63358"/>
                  </a:lnTo>
                  <a:lnTo>
                    <a:pt x="98823" y="26741"/>
                  </a:lnTo>
                  <a:lnTo>
                    <a:pt x="98823" y="0"/>
                  </a:lnTo>
                  <a:lnTo>
                    <a:pt x="23250" y="48822"/>
                  </a:lnTo>
                  <a:lnTo>
                    <a:pt x="23250" y="1161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2C23DB4-F4F6-0651-8B97-1AB5C245AA2A}"/>
                </a:ext>
              </a:extLst>
            </p:cNvPr>
            <p:cNvSpPr/>
            <p:nvPr/>
          </p:nvSpPr>
          <p:spPr>
            <a:xfrm>
              <a:off x="11548229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603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6036" y="22670"/>
                  </a:lnTo>
                  <a:cubicBezTo>
                    <a:pt x="49983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540130F1-8419-4059-8A71-FB9E741D4316}"/>
                </a:ext>
              </a:extLst>
            </p:cNvPr>
            <p:cNvSpPr/>
            <p:nvPr/>
          </p:nvSpPr>
          <p:spPr>
            <a:xfrm>
              <a:off x="11424414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545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5456" y="22670"/>
                  </a:lnTo>
                  <a:cubicBezTo>
                    <a:pt x="49992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6D1A608-F96E-73DD-39D9-0F1799171E38}"/>
                </a:ext>
              </a:extLst>
            </p:cNvPr>
            <p:cNvSpPr/>
            <p:nvPr/>
          </p:nvSpPr>
          <p:spPr>
            <a:xfrm>
              <a:off x="11510442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982" y="0"/>
                    <a:pt x="0" y="6393"/>
                    <a:pt x="0" y="15116"/>
                  </a:cubicBezTo>
                  <a:cubicBezTo>
                    <a:pt x="0" y="23840"/>
                    <a:pt x="697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014360F-EAD5-C558-00EF-11ADBE54EC8C}"/>
                </a:ext>
              </a:extLst>
            </p:cNvPr>
            <p:cNvSpPr/>
            <p:nvPr/>
          </p:nvSpPr>
          <p:spPr>
            <a:xfrm>
              <a:off x="11515103" y="6140817"/>
              <a:ext cx="22669" cy="82545"/>
            </a:xfrm>
            <a:custGeom>
              <a:avLst/>
              <a:gdLst>
                <a:gd name="connsiteX0" fmla="*/ 0 w 22669"/>
                <a:gd name="connsiteY0" fmla="*/ 0 h 82545"/>
                <a:gd name="connsiteX1" fmla="*/ 22670 w 22669"/>
                <a:gd name="connsiteY1" fmla="*/ 0 h 82545"/>
                <a:gd name="connsiteX2" fmla="*/ 22670 w 22669"/>
                <a:gd name="connsiteY2" fmla="*/ 82546 h 82545"/>
                <a:gd name="connsiteX3" fmla="*/ 0 w 22669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82545">
                  <a:moveTo>
                    <a:pt x="0" y="0"/>
                  </a:moveTo>
                  <a:lnTo>
                    <a:pt x="22670" y="0"/>
                  </a:lnTo>
                  <a:lnTo>
                    <a:pt x="2267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9FDE5AF-97BB-3CCA-A565-C63BD85E89EA}"/>
                </a:ext>
              </a:extLst>
            </p:cNvPr>
            <p:cNvSpPr/>
            <p:nvPr/>
          </p:nvSpPr>
          <p:spPr>
            <a:xfrm>
              <a:off x="11186670" y="5915278"/>
              <a:ext cx="497007" cy="498159"/>
            </a:xfrm>
            <a:custGeom>
              <a:avLst/>
              <a:gdLst>
                <a:gd name="connsiteX0" fmla="*/ 477498 w 497007"/>
                <a:gd name="connsiteY0" fmla="*/ 152056 h 498159"/>
                <a:gd name="connsiteX1" fmla="*/ 424265 w 497007"/>
                <a:gd name="connsiteY1" fmla="*/ 72965 h 498159"/>
                <a:gd name="connsiteX2" fmla="*/ 345202 w 497007"/>
                <a:gd name="connsiteY2" fmla="*/ 19590 h 498159"/>
                <a:gd name="connsiteX3" fmla="*/ 248209 w 497007"/>
                <a:gd name="connsiteY3" fmla="*/ 0 h 498159"/>
                <a:gd name="connsiteX4" fmla="*/ 151547 w 497007"/>
                <a:gd name="connsiteY4" fmla="*/ 19590 h 498159"/>
                <a:gd name="connsiteX5" fmla="*/ 72653 w 497007"/>
                <a:gd name="connsiteY5" fmla="*/ 72965 h 498159"/>
                <a:gd name="connsiteX6" fmla="*/ 19482 w 497007"/>
                <a:gd name="connsiteY6" fmla="*/ 152056 h 498159"/>
                <a:gd name="connsiteX7" fmla="*/ 0 w 497007"/>
                <a:gd name="connsiteY7" fmla="*/ 248790 h 498159"/>
                <a:gd name="connsiteX8" fmla="*/ 19491 w 497007"/>
                <a:gd name="connsiteY8" fmla="*/ 345863 h 498159"/>
                <a:gd name="connsiteX9" fmla="*/ 72662 w 497007"/>
                <a:gd name="connsiteY9" fmla="*/ 425123 h 498159"/>
                <a:gd name="connsiteX10" fmla="*/ 151556 w 497007"/>
                <a:gd name="connsiteY10" fmla="*/ 478561 h 498159"/>
                <a:gd name="connsiteX11" fmla="*/ 248218 w 497007"/>
                <a:gd name="connsiteY11" fmla="*/ 498160 h 498159"/>
                <a:gd name="connsiteX12" fmla="*/ 345211 w 497007"/>
                <a:gd name="connsiteY12" fmla="*/ 478561 h 498159"/>
                <a:gd name="connsiteX13" fmla="*/ 424274 w 497007"/>
                <a:gd name="connsiteY13" fmla="*/ 425123 h 498159"/>
                <a:gd name="connsiteX14" fmla="*/ 477507 w 497007"/>
                <a:gd name="connsiteY14" fmla="*/ 345854 h 498159"/>
                <a:gd name="connsiteX15" fmla="*/ 497008 w 497007"/>
                <a:gd name="connsiteY15" fmla="*/ 248781 h 498159"/>
                <a:gd name="connsiteX16" fmla="*/ 477507 w 497007"/>
                <a:gd name="connsiteY16" fmla="*/ 152038 h 498159"/>
                <a:gd name="connsiteX17" fmla="*/ 467855 w 497007"/>
                <a:gd name="connsiteY17" fmla="*/ 341809 h 498159"/>
                <a:gd name="connsiteX18" fmla="*/ 416855 w 497007"/>
                <a:gd name="connsiteY18" fmla="*/ 417748 h 498159"/>
                <a:gd name="connsiteX19" fmla="*/ 341112 w 497007"/>
                <a:gd name="connsiteY19" fmla="*/ 468936 h 498159"/>
                <a:gd name="connsiteX20" fmla="*/ 248200 w 497007"/>
                <a:gd name="connsiteY20" fmla="*/ 487704 h 498159"/>
                <a:gd name="connsiteX21" fmla="*/ 155627 w 497007"/>
                <a:gd name="connsiteY21" fmla="*/ 468936 h 498159"/>
                <a:gd name="connsiteX22" fmla="*/ 80064 w 497007"/>
                <a:gd name="connsiteY22" fmla="*/ 417748 h 498159"/>
                <a:gd name="connsiteX23" fmla="*/ 29125 w 497007"/>
                <a:gd name="connsiteY23" fmla="*/ 341809 h 498159"/>
                <a:gd name="connsiteX24" fmla="*/ 10456 w 497007"/>
                <a:gd name="connsiteY24" fmla="*/ 248798 h 498159"/>
                <a:gd name="connsiteX25" fmla="*/ 29125 w 497007"/>
                <a:gd name="connsiteY25" fmla="*/ 156127 h 498159"/>
                <a:gd name="connsiteX26" fmla="*/ 80064 w 497007"/>
                <a:gd name="connsiteY26" fmla="*/ 80358 h 498159"/>
                <a:gd name="connsiteX27" fmla="*/ 155636 w 497007"/>
                <a:gd name="connsiteY27" fmla="*/ 29224 h 498159"/>
                <a:gd name="connsiteX28" fmla="*/ 248209 w 497007"/>
                <a:gd name="connsiteY28" fmla="*/ 10464 h 498159"/>
                <a:gd name="connsiteX29" fmla="*/ 341121 w 497007"/>
                <a:gd name="connsiteY29" fmla="*/ 29224 h 498159"/>
                <a:gd name="connsiteX30" fmla="*/ 416864 w 497007"/>
                <a:gd name="connsiteY30" fmla="*/ 80358 h 498159"/>
                <a:gd name="connsiteX31" fmla="*/ 467864 w 497007"/>
                <a:gd name="connsiteY31" fmla="*/ 156127 h 498159"/>
                <a:gd name="connsiteX32" fmla="*/ 486543 w 497007"/>
                <a:gd name="connsiteY32" fmla="*/ 248798 h 498159"/>
                <a:gd name="connsiteX33" fmla="*/ 467864 w 497007"/>
                <a:gd name="connsiteY33" fmla="*/ 341809 h 4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007" h="498159">
                  <a:moveTo>
                    <a:pt x="477498" y="152056"/>
                  </a:moveTo>
                  <a:cubicBezTo>
                    <a:pt x="464989" y="122422"/>
                    <a:pt x="447078" y="95814"/>
                    <a:pt x="424265" y="72965"/>
                  </a:cubicBezTo>
                  <a:cubicBezTo>
                    <a:pt x="401435" y="50090"/>
                    <a:pt x="374827" y="32134"/>
                    <a:pt x="345202" y="19590"/>
                  </a:cubicBezTo>
                  <a:cubicBezTo>
                    <a:pt x="314505" y="6589"/>
                    <a:pt x="281870" y="0"/>
                    <a:pt x="248209" y="0"/>
                  </a:cubicBezTo>
                  <a:cubicBezTo>
                    <a:pt x="214548" y="0"/>
                    <a:pt x="182163" y="6589"/>
                    <a:pt x="151547" y="19590"/>
                  </a:cubicBezTo>
                  <a:cubicBezTo>
                    <a:pt x="121993" y="32134"/>
                    <a:pt x="95448" y="50099"/>
                    <a:pt x="72653" y="72965"/>
                  </a:cubicBezTo>
                  <a:cubicBezTo>
                    <a:pt x="49867" y="95823"/>
                    <a:pt x="31983" y="122430"/>
                    <a:pt x="19482" y="152056"/>
                  </a:cubicBezTo>
                  <a:cubicBezTo>
                    <a:pt x="6563" y="182717"/>
                    <a:pt x="0" y="215262"/>
                    <a:pt x="0" y="248790"/>
                  </a:cubicBezTo>
                  <a:cubicBezTo>
                    <a:pt x="0" y="282317"/>
                    <a:pt x="6554" y="315112"/>
                    <a:pt x="19491" y="345863"/>
                  </a:cubicBezTo>
                  <a:cubicBezTo>
                    <a:pt x="31983" y="375559"/>
                    <a:pt x="49876" y="402229"/>
                    <a:pt x="72662" y="425123"/>
                  </a:cubicBezTo>
                  <a:cubicBezTo>
                    <a:pt x="95448" y="448025"/>
                    <a:pt x="121993" y="466007"/>
                    <a:pt x="151556" y="478561"/>
                  </a:cubicBezTo>
                  <a:cubicBezTo>
                    <a:pt x="182163" y="491570"/>
                    <a:pt x="214691" y="498160"/>
                    <a:pt x="248218" y="498160"/>
                  </a:cubicBezTo>
                  <a:cubicBezTo>
                    <a:pt x="281745" y="498160"/>
                    <a:pt x="314514" y="491570"/>
                    <a:pt x="345211" y="478561"/>
                  </a:cubicBezTo>
                  <a:cubicBezTo>
                    <a:pt x="374845" y="466007"/>
                    <a:pt x="401453" y="448025"/>
                    <a:pt x="424274" y="425123"/>
                  </a:cubicBezTo>
                  <a:cubicBezTo>
                    <a:pt x="447087" y="402229"/>
                    <a:pt x="464998" y="375559"/>
                    <a:pt x="477507" y="345854"/>
                  </a:cubicBezTo>
                  <a:cubicBezTo>
                    <a:pt x="490445" y="315121"/>
                    <a:pt x="497008" y="282460"/>
                    <a:pt x="497008" y="248781"/>
                  </a:cubicBezTo>
                  <a:cubicBezTo>
                    <a:pt x="497008" y="215102"/>
                    <a:pt x="490445" y="182690"/>
                    <a:pt x="477507" y="152038"/>
                  </a:cubicBezTo>
                  <a:close/>
                  <a:moveTo>
                    <a:pt x="467855" y="341809"/>
                  </a:moveTo>
                  <a:cubicBezTo>
                    <a:pt x="455873" y="370265"/>
                    <a:pt x="438712" y="395819"/>
                    <a:pt x="416855" y="417748"/>
                  </a:cubicBezTo>
                  <a:cubicBezTo>
                    <a:pt x="394988" y="439685"/>
                    <a:pt x="369506" y="456909"/>
                    <a:pt x="341112" y="468936"/>
                  </a:cubicBezTo>
                  <a:cubicBezTo>
                    <a:pt x="311719" y="481391"/>
                    <a:pt x="280460" y="487704"/>
                    <a:pt x="248200" y="487704"/>
                  </a:cubicBezTo>
                  <a:cubicBezTo>
                    <a:pt x="215941" y="487704"/>
                    <a:pt x="184940" y="481391"/>
                    <a:pt x="155627" y="468936"/>
                  </a:cubicBezTo>
                  <a:cubicBezTo>
                    <a:pt x="127314" y="456909"/>
                    <a:pt x="101894" y="439685"/>
                    <a:pt x="80064" y="417748"/>
                  </a:cubicBezTo>
                  <a:cubicBezTo>
                    <a:pt x="58233" y="395810"/>
                    <a:pt x="41099" y="370256"/>
                    <a:pt x="29125" y="341809"/>
                  </a:cubicBezTo>
                  <a:cubicBezTo>
                    <a:pt x="16732" y="312353"/>
                    <a:pt x="10456" y="281067"/>
                    <a:pt x="10456" y="248798"/>
                  </a:cubicBezTo>
                  <a:cubicBezTo>
                    <a:pt x="10456" y="216530"/>
                    <a:pt x="16741" y="185494"/>
                    <a:pt x="29125" y="156127"/>
                  </a:cubicBezTo>
                  <a:cubicBezTo>
                    <a:pt x="41099" y="127752"/>
                    <a:pt x="58233" y="102261"/>
                    <a:pt x="80064" y="80358"/>
                  </a:cubicBezTo>
                  <a:cubicBezTo>
                    <a:pt x="101903" y="58447"/>
                    <a:pt x="127323" y="41242"/>
                    <a:pt x="155636" y="29224"/>
                  </a:cubicBezTo>
                  <a:cubicBezTo>
                    <a:pt x="184949" y="16777"/>
                    <a:pt x="216102" y="10464"/>
                    <a:pt x="248209" y="10464"/>
                  </a:cubicBezTo>
                  <a:cubicBezTo>
                    <a:pt x="280317" y="10464"/>
                    <a:pt x="311719" y="16777"/>
                    <a:pt x="341121" y="29224"/>
                  </a:cubicBezTo>
                  <a:cubicBezTo>
                    <a:pt x="369506" y="41242"/>
                    <a:pt x="394988" y="58438"/>
                    <a:pt x="416864" y="80358"/>
                  </a:cubicBezTo>
                  <a:cubicBezTo>
                    <a:pt x="438721" y="102252"/>
                    <a:pt x="455882" y="127743"/>
                    <a:pt x="467864" y="156127"/>
                  </a:cubicBezTo>
                  <a:cubicBezTo>
                    <a:pt x="480257" y="185485"/>
                    <a:pt x="486543" y="216664"/>
                    <a:pt x="486543" y="248798"/>
                  </a:cubicBezTo>
                  <a:cubicBezTo>
                    <a:pt x="486543" y="280933"/>
                    <a:pt x="480257" y="312362"/>
                    <a:pt x="467864" y="341809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94810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12"/>
          <p:cNvSpPr/>
          <p:nvPr userDrawn="1"/>
        </p:nvSpPr>
        <p:spPr>
          <a:xfrm>
            <a:off x="0" y="6524626"/>
            <a:ext cx="12192000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6" name="Tekstiruutu 13"/>
          <p:cNvSpPr txBox="1">
            <a:spLocks noChangeArrowheads="1"/>
          </p:cNvSpPr>
          <p:nvPr userDrawn="1"/>
        </p:nvSpPr>
        <p:spPr bwMode="auto">
          <a:xfrm>
            <a:off x="11076518" y="6586539"/>
            <a:ext cx="5969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C5EAA45-0021-4088-8EAD-9BE8189B4D2B}" type="slidenum">
              <a:rPr lang="fi-FI" altLang="ru-RU" sz="900" smtClean="0">
                <a:solidFill>
                  <a:srgbClr val="C5E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ru-RU" sz="900">
              <a:solidFill>
                <a:srgbClr val="C5EFFF"/>
              </a:solidFill>
            </a:endParaRPr>
          </a:p>
        </p:txBody>
      </p:sp>
      <p:pic>
        <p:nvPicPr>
          <p:cNvPr id="7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1" y="6615114"/>
            <a:ext cx="134408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327025"/>
            <a:ext cx="145626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7381" y="1628776"/>
            <a:ext cx="11055019" cy="4497388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27382" y="326285"/>
            <a:ext cx="8832981" cy="845521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11" name="Kuvan paikkamerkki 7"/>
          <p:cNvSpPr>
            <a:spLocks noGrp="1"/>
          </p:cNvSpPr>
          <p:nvPr>
            <p:ph type="pic" sz="quarter" idx="12"/>
          </p:nvPr>
        </p:nvSpPr>
        <p:spPr>
          <a:xfrm>
            <a:off x="8208236" y="326284"/>
            <a:ext cx="1763369" cy="84552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406847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327025"/>
            <a:ext cx="145626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9"/>
          <p:cNvSpPr/>
          <p:nvPr userDrawn="1"/>
        </p:nvSpPr>
        <p:spPr>
          <a:xfrm>
            <a:off x="0" y="6524626"/>
            <a:ext cx="12192000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8" name="Tekstiruutu 17"/>
          <p:cNvSpPr txBox="1">
            <a:spLocks noChangeArrowheads="1"/>
          </p:cNvSpPr>
          <p:nvPr userDrawn="1"/>
        </p:nvSpPr>
        <p:spPr bwMode="auto">
          <a:xfrm>
            <a:off x="11076518" y="6586539"/>
            <a:ext cx="5969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48E0572-D20D-4096-BC3F-1C9265805F30}" type="slidenum">
              <a:rPr lang="fi-FI" altLang="ru-RU" sz="900" smtClean="0">
                <a:solidFill>
                  <a:srgbClr val="C5E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ru-RU" sz="900">
              <a:solidFill>
                <a:srgbClr val="C5EFFF"/>
              </a:solidFill>
            </a:endParaRPr>
          </a:p>
        </p:txBody>
      </p:sp>
      <p:pic>
        <p:nvPicPr>
          <p:cNvPr id="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1" y="6615114"/>
            <a:ext cx="134408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757" cy="652534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i-FI" noProof="0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/>
          </p:nvPr>
        </p:nvSpPr>
        <p:spPr>
          <a:xfrm>
            <a:off x="5110303" y="2221379"/>
            <a:ext cx="6528739" cy="408798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5110303" y="1379587"/>
            <a:ext cx="6528739" cy="721536"/>
          </a:xfrm>
        </p:spPr>
        <p:txBody>
          <a:bodyPr anchor="b">
            <a:noAutofit/>
          </a:bodyPr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  <p:sp>
        <p:nvSpPr>
          <p:cNvPr id="17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7596994" y="326283"/>
            <a:ext cx="2243423" cy="845522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xmlns="" val="60558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327025"/>
            <a:ext cx="145626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13"/>
          <p:cNvSpPr/>
          <p:nvPr userDrawn="1"/>
        </p:nvSpPr>
        <p:spPr>
          <a:xfrm>
            <a:off x="0" y="6524626"/>
            <a:ext cx="12192000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sp>
        <p:nvSpPr>
          <p:cNvPr id="6" name="Tekstiruutu 14"/>
          <p:cNvSpPr txBox="1">
            <a:spLocks noChangeArrowheads="1"/>
          </p:cNvSpPr>
          <p:nvPr userDrawn="1"/>
        </p:nvSpPr>
        <p:spPr bwMode="auto">
          <a:xfrm>
            <a:off x="11076518" y="6586539"/>
            <a:ext cx="5969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C4D4916-940F-4DD8-96A4-77857B3AB23E}" type="slidenum">
              <a:rPr lang="fi-FI" altLang="ru-RU" sz="900" smtClean="0">
                <a:solidFill>
                  <a:srgbClr val="C5EFFF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ru-RU" sz="900">
              <a:solidFill>
                <a:srgbClr val="C5EFFF"/>
              </a:solidFill>
            </a:endParaRPr>
          </a:p>
        </p:txBody>
      </p:sp>
      <p:pic>
        <p:nvPicPr>
          <p:cNvPr id="7" name="Kuva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1" y="6615114"/>
            <a:ext cx="134408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Kuvan paikkamerkki 7"/>
          <p:cNvSpPr>
            <a:spLocks noGrp="1"/>
          </p:cNvSpPr>
          <p:nvPr>
            <p:ph type="pic" sz="quarter" idx="12"/>
          </p:nvPr>
        </p:nvSpPr>
        <p:spPr>
          <a:xfrm>
            <a:off x="8208236" y="326284"/>
            <a:ext cx="1763369" cy="845521"/>
          </a:xfrm>
        </p:spPr>
        <p:txBody>
          <a:bodyPr rtlCol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noProof="0" dirty="0"/>
              <a:t>Click icon to add picture</a:t>
            </a:r>
            <a:endParaRPr lang="fi-FI" noProof="0" dirty="0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527382" y="326285"/>
            <a:ext cx="8832981" cy="845521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59121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B97ABD11-04C6-7DE8-005C-FD8C17A6F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454706"/>
            <a:ext cx="12192000" cy="2608412"/>
          </a:xfrm>
          <a:custGeom>
            <a:avLst/>
            <a:gdLst>
              <a:gd name="connsiteX0" fmla="*/ 0 w 6032500"/>
              <a:gd name="connsiteY0" fmla="*/ 0 h 6857999"/>
              <a:gd name="connsiteX1" fmla="*/ 6032500 w 6032500"/>
              <a:gd name="connsiteY1" fmla="*/ 0 h 6857999"/>
              <a:gd name="connsiteX2" fmla="*/ 6032500 w 6032500"/>
              <a:gd name="connsiteY2" fmla="*/ 6857999 h 6857999"/>
              <a:gd name="connsiteX3" fmla="*/ 0 w 60325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500" h="6857999">
                <a:moveTo>
                  <a:pt x="0" y="0"/>
                </a:moveTo>
                <a:lnTo>
                  <a:pt x="6032500" y="0"/>
                </a:lnTo>
                <a:lnTo>
                  <a:pt x="60325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E86A1D5-0807-253C-F686-BD6B9ED2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41543"/>
            <a:ext cx="9291638" cy="5974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454DEC1A-AFDE-F8AA-7520-6749139D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6ED25D1-394C-99C6-F793-EBB7CF1A7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1" y="4207118"/>
            <a:ext cx="5524500" cy="22063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" name="Logo">
            <a:extLst>
              <a:ext uri="{FF2B5EF4-FFF2-40B4-BE49-F238E27FC236}">
                <a16:creationId xmlns:a16="http://schemas.microsoft.com/office/drawing/2014/main" xmlns="" id="{59A39182-0386-760C-9DCD-17EA576237A8}"/>
              </a:ext>
            </a:extLst>
          </p:cNvPr>
          <p:cNvGrpSpPr/>
          <p:nvPr userDrawn="1"/>
        </p:nvGrpSpPr>
        <p:grpSpPr>
          <a:xfrm>
            <a:off x="11243276" y="5972014"/>
            <a:ext cx="440402" cy="441423"/>
            <a:chOff x="11186670" y="5915278"/>
            <a:chExt cx="497007" cy="498159"/>
          </a:xfrm>
          <a:solidFill>
            <a:schemeClr val="tx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94F79499-311C-8F8B-EC01-69D173629E49}"/>
                </a:ext>
              </a:extLst>
            </p:cNvPr>
            <p:cNvSpPr/>
            <p:nvPr/>
          </p:nvSpPr>
          <p:spPr>
            <a:xfrm>
              <a:off x="11390699" y="6140817"/>
              <a:ext cx="23250" cy="82545"/>
            </a:xfrm>
            <a:custGeom>
              <a:avLst/>
              <a:gdLst>
                <a:gd name="connsiteX0" fmla="*/ 0 w 23250"/>
                <a:gd name="connsiteY0" fmla="*/ 0 h 82545"/>
                <a:gd name="connsiteX1" fmla="*/ 23250 w 23250"/>
                <a:gd name="connsiteY1" fmla="*/ 0 h 82545"/>
                <a:gd name="connsiteX2" fmla="*/ 23250 w 23250"/>
                <a:gd name="connsiteY2" fmla="*/ 82546 h 82545"/>
                <a:gd name="connsiteX3" fmla="*/ 0 w 23250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" h="82545">
                  <a:moveTo>
                    <a:pt x="0" y="0"/>
                  </a:moveTo>
                  <a:lnTo>
                    <a:pt x="23250" y="0"/>
                  </a:lnTo>
                  <a:lnTo>
                    <a:pt x="2325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59D04DF5-4F42-B394-DE5D-59080EB3F4FC}"/>
                </a:ext>
              </a:extLst>
            </p:cNvPr>
            <p:cNvSpPr/>
            <p:nvPr/>
          </p:nvSpPr>
          <p:spPr>
            <a:xfrm>
              <a:off x="11343038" y="6094316"/>
              <a:ext cx="40688" cy="129046"/>
            </a:xfrm>
            <a:custGeom>
              <a:avLst/>
              <a:gdLst>
                <a:gd name="connsiteX0" fmla="*/ 22670 w 40688"/>
                <a:gd name="connsiteY0" fmla="*/ 86608 h 129046"/>
                <a:gd name="connsiteX1" fmla="*/ 22670 w 40688"/>
                <a:gd name="connsiteY1" fmla="*/ 0 h 129046"/>
                <a:gd name="connsiteX2" fmla="*/ 0 w 40688"/>
                <a:gd name="connsiteY2" fmla="*/ 0 h 129046"/>
                <a:gd name="connsiteX3" fmla="*/ 0 w 40688"/>
                <a:gd name="connsiteY3" fmla="*/ 86028 h 129046"/>
                <a:gd name="connsiteX4" fmla="*/ 40688 w 40688"/>
                <a:gd name="connsiteY4" fmla="*/ 129047 h 129046"/>
                <a:gd name="connsiteX5" fmla="*/ 40688 w 40688"/>
                <a:gd name="connsiteY5" fmla="*/ 106377 h 129046"/>
                <a:gd name="connsiteX6" fmla="*/ 22670 w 40688"/>
                <a:gd name="connsiteY6" fmla="*/ 86608 h 1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88" h="129046">
                  <a:moveTo>
                    <a:pt x="22670" y="86608"/>
                  </a:moveTo>
                  <a:lnTo>
                    <a:pt x="22670" y="0"/>
                  </a:lnTo>
                  <a:lnTo>
                    <a:pt x="0" y="0"/>
                  </a:lnTo>
                  <a:lnTo>
                    <a:pt x="0" y="86028"/>
                  </a:lnTo>
                  <a:cubicBezTo>
                    <a:pt x="0" y="111609"/>
                    <a:pt x="15116" y="128466"/>
                    <a:pt x="40688" y="129047"/>
                  </a:cubicBezTo>
                  <a:lnTo>
                    <a:pt x="40688" y="106377"/>
                  </a:lnTo>
                  <a:cubicBezTo>
                    <a:pt x="29063" y="104636"/>
                    <a:pt x="22670" y="97073"/>
                    <a:pt x="22670" y="86608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4616023B-505D-23C5-22D9-82849527CE4B}"/>
                </a:ext>
              </a:extLst>
            </p:cNvPr>
            <p:cNvSpPr/>
            <p:nvPr/>
          </p:nvSpPr>
          <p:spPr>
            <a:xfrm>
              <a:off x="11386628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393" y="0"/>
                    <a:pt x="0" y="6393"/>
                    <a:pt x="0" y="15116"/>
                  </a:cubicBezTo>
                  <a:cubicBezTo>
                    <a:pt x="0" y="23840"/>
                    <a:pt x="639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0E4BA051-49BA-3B41-44D0-E93D972D638F}"/>
                </a:ext>
              </a:extLst>
            </p:cNvPr>
            <p:cNvSpPr/>
            <p:nvPr/>
          </p:nvSpPr>
          <p:spPr>
            <a:xfrm>
              <a:off x="11236661" y="6093155"/>
              <a:ext cx="98822" cy="131368"/>
            </a:xfrm>
            <a:custGeom>
              <a:avLst/>
              <a:gdLst>
                <a:gd name="connsiteX0" fmla="*/ 23250 w 98822"/>
                <a:gd name="connsiteY0" fmla="*/ 1161 h 131368"/>
                <a:gd name="connsiteX1" fmla="*/ 0 w 98822"/>
                <a:gd name="connsiteY1" fmla="*/ 1161 h 131368"/>
                <a:gd name="connsiteX2" fmla="*/ 0 w 98822"/>
                <a:gd name="connsiteY2" fmla="*/ 130207 h 131368"/>
                <a:gd name="connsiteX3" fmla="*/ 23250 w 98822"/>
                <a:gd name="connsiteY3" fmla="*/ 130207 h 131368"/>
                <a:gd name="connsiteX4" fmla="*/ 23250 w 98822"/>
                <a:gd name="connsiteY4" fmla="*/ 77314 h 131368"/>
                <a:gd name="connsiteX5" fmla="*/ 98823 w 98822"/>
                <a:gd name="connsiteY5" fmla="*/ 131368 h 131368"/>
                <a:gd name="connsiteX6" fmla="*/ 98823 w 98822"/>
                <a:gd name="connsiteY6" fmla="*/ 102886 h 131368"/>
                <a:gd name="connsiteX7" fmla="*/ 41849 w 98822"/>
                <a:gd name="connsiteY7" fmla="*/ 63358 h 131368"/>
                <a:gd name="connsiteX8" fmla="*/ 98823 w 98822"/>
                <a:gd name="connsiteY8" fmla="*/ 26741 h 131368"/>
                <a:gd name="connsiteX9" fmla="*/ 98823 w 98822"/>
                <a:gd name="connsiteY9" fmla="*/ 0 h 131368"/>
                <a:gd name="connsiteX10" fmla="*/ 23250 w 98822"/>
                <a:gd name="connsiteY10" fmla="*/ 48822 h 131368"/>
                <a:gd name="connsiteX11" fmla="*/ 23250 w 98822"/>
                <a:gd name="connsiteY11" fmla="*/ 1161 h 1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22" h="131368">
                  <a:moveTo>
                    <a:pt x="23250" y="1161"/>
                  </a:moveTo>
                  <a:lnTo>
                    <a:pt x="0" y="1161"/>
                  </a:lnTo>
                  <a:lnTo>
                    <a:pt x="0" y="130207"/>
                  </a:lnTo>
                  <a:lnTo>
                    <a:pt x="23250" y="130207"/>
                  </a:lnTo>
                  <a:lnTo>
                    <a:pt x="23250" y="77314"/>
                  </a:lnTo>
                  <a:lnTo>
                    <a:pt x="98823" y="131368"/>
                  </a:lnTo>
                  <a:lnTo>
                    <a:pt x="98823" y="102886"/>
                  </a:lnTo>
                  <a:lnTo>
                    <a:pt x="41849" y="63358"/>
                  </a:lnTo>
                  <a:lnTo>
                    <a:pt x="98823" y="26741"/>
                  </a:lnTo>
                  <a:lnTo>
                    <a:pt x="98823" y="0"/>
                  </a:lnTo>
                  <a:lnTo>
                    <a:pt x="23250" y="48822"/>
                  </a:lnTo>
                  <a:lnTo>
                    <a:pt x="23250" y="1161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F7602E8B-262A-4515-6F0D-AA63B730E766}"/>
                </a:ext>
              </a:extLst>
            </p:cNvPr>
            <p:cNvSpPr/>
            <p:nvPr/>
          </p:nvSpPr>
          <p:spPr>
            <a:xfrm>
              <a:off x="11548229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603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6036" y="22670"/>
                  </a:lnTo>
                  <a:cubicBezTo>
                    <a:pt x="49983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827721F-9C0E-50FD-98A2-3A8CB34C8044}"/>
                </a:ext>
              </a:extLst>
            </p:cNvPr>
            <p:cNvSpPr/>
            <p:nvPr/>
          </p:nvSpPr>
          <p:spPr>
            <a:xfrm>
              <a:off x="11424414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545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5456" y="22670"/>
                  </a:lnTo>
                  <a:cubicBezTo>
                    <a:pt x="49992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B1FF3CCE-41FE-1896-2DCF-F2B04BE35852}"/>
                </a:ext>
              </a:extLst>
            </p:cNvPr>
            <p:cNvSpPr/>
            <p:nvPr/>
          </p:nvSpPr>
          <p:spPr>
            <a:xfrm>
              <a:off x="11510442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982" y="0"/>
                    <a:pt x="0" y="6393"/>
                    <a:pt x="0" y="15116"/>
                  </a:cubicBezTo>
                  <a:cubicBezTo>
                    <a:pt x="0" y="23840"/>
                    <a:pt x="697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D8FFA03-E71A-DF1E-2B0E-19259E548E62}"/>
                </a:ext>
              </a:extLst>
            </p:cNvPr>
            <p:cNvSpPr/>
            <p:nvPr/>
          </p:nvSpPr>
          <p:spPr>
            <a:xfrm>
              <a:off x="11515103" y="6140817"/>
              <a:ext cx="22669" cy="82545"/>
            </a:xfrm>
            <a:custGeom>
              <a:avLst/>
              <a:gdLst>
                <a:gd name="connsiteX0" fmla="*/ 0 w 22669"/>
                <a:gd name="connsiteY0" fmla="*/ 0 h 82545"/>
                <a:gd name="connsiteX1" fmla="*/ 22670 w 22669"/>
                <a:gd name="connsiteY1" fmla="*/ 0 h 82545"/>
                <a:gd name="connsiteX2" fmla="*/ 22670 w 22669"/>
                <a:gd name="connsiteY2" fmla="*/ 82546 h 82545"/>
                <a:gd name="connsiteX3" fmla="*/ 0 w 22669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82545">
                  <a:moveTo>
                    <a:pt x="0" y="0"/>
                  </a:moveTo>
                  <a:lnTo>
                    <a:pt x="22670" y="0"/>
                  </a:lnTo>
                  <a:lnTo>
                    <a:pt x="2267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1B212E4-BE5E-68A6-5A3E-D57B15DEFA55}"/>
                </a:ext>
              </a:extLst>
            </p:cNvPr>
            <p:cNvSpPr/>
            <p:nvPr/>
          </p:nvSpPr>
          <p:spPr>
            <a:xfrm>
              <a:off x="11186670" y="5915278"/>
              <a:ext cx="497007" cy="498159"/>
            </a:xfrm>
            <a:custGeom>
              <a:avLst/>
              <a:gdLst>
                <a:gd name="connsiteX0" fmla="*/ 477498 w 497007"/>
                <a:gd name="connsiteY0" fmla="*/ 152056 h 498159"/>
                <a:gd name="connsiteX1" fmla="*/ 424265 w 497007"/>
                <a:gd name="connsiteY1" fmla="*/ 72965 h 498159"/>
                <a:gd name="connsiteX2" fmla="*/ 345202 w 497007"/>
                <a:gd name="connsiteY2" fmla="*/ 19590 h 498159"/>
                <a:gd name="connsiteX3" fmla="*/ 248209 w 497007"/>
                <a:gd name="connsiteY3" fmla="*/ 0 h 498159"/>
                <a:gd name="connsiteX4" fmla="*/ 151547 w 497007"/>
                <a:gd name="connsiteY4" fmla="*/ 19590 h 498159"/>
                <a:gd name="connsiteX5" fmla="*/ 72653 w 497007"/>
                <a:gd name="connsiteY5" fmla="*/ 72965 h 498159"/>
                <a:gd name="connsiteX6" fmla="*/ 19482 w 497007"/>
                <a:gd name="connsiteY6" fmla="*/ 152056 h 498159"/>
                <a:gd name="connsiteX7" fmla="*/ 0 w 497007"/>
                <a:gd name="connsiteY7" fmla="*/ 248790 h 498159"/>
                <a:gd name="connsiteX8" fmla="*/ 19491 w 497007"/>
                <a:gd name="connsiteY8" fmla="*/ 345863 h 498159"/>
                <a:gd name="connsiteX9" fmla="*/ 72662 w 497007"/>
                <a:gd name="connsiteY9" fmla="*/ 425123 h 498159"/>
                <a:gd name="connsiteX10" fmla="*/ 151556 w 497007"/>
                <a:gd name="connsiteY10" fmla="*/ 478561 h 498159"/>
                <a:gd name="connsiteX11" fmla="*/ 248218 w 497007"/>
                <a:gd name="connsiteY11" fmla="*/ 498160 h 498159"/>
                <a:gd name="connsiteX12" fmla="*/ 345211 w 497007"/>
                <a:gd name="connsiteY12" fmla="*/ 478561 h 498159"/>
                <a:gd name="connsiteX13" fmla="*/ 424274 w 497007"/>
                <a:gd name="connsiteY13" fmla="*/ 425123 h 498159"/>
                <a:gd name="connsiteX14" fmla="*/ 477507 w 497007"/>
                <a:gd name="connsiteY14" fmla="*/ 345854 h 498159"/>
                <a:gd name="connsiteX15" fmla="*/ 497008 w 497007"/>
                <a:gd name="connsiteY15" fmla="*/ 248781 h 498159"/>
                <a:gd name="connsiteX16" fmla="*/ 477507 w 497007"/>
                <a:gd name="connsiteY16" fmla="*/ 152038 h 498159"/>
                <a:gd name="connsiteX17" fmla="*/ 467855 w 497007"/>
                <a:gd name="connsiteY17" fmla="*/ 341809 h 498159"/>
                <a:gd name="connsiteX18" fmla="*/ 416855 w 497007"/>
                <a:gd name="connsiteY18" fmla="*/ 417748 h 498159"/>
                <a:gd name="connsiteX19" fmla="*/ 341112 w 497007"/>
                <a:gd name="connsiteY19" fmla="*/ 468936 h 498159"/>
                <a:gd name="connsiteX20" fmla="*/ 248200 w 497007"/>
                <a:gd name="connsiteY20" fmla="*/ 487704 h 498159"/>
                <a:gd name="connsiteX21" fmla="*/ 155627 w 497007"/>
                <a:gd name="connsiteY21" fmla="*/ 468936 h 498159"/>
                <a:gd name="connsiteX22" fmla="*/ 80064 w 497007"/>
                <a:gd name="connsiteY22" fmla="*/ 417748 h 498159"/>
                <a:gd name="connsiteX23" fmla="*/ 29125 w 497007"/>
                <a:gd name="connsiteY23" fmla="*/ 341809 h 498159"/>
                <a:gd name="connsiteX24" fmla="*/ 10456 w 497007"/>
                <a:gd name="connsiteY24" fmla="*/ 248798 h 498159"/>
                <a:gd name="connsiteX25" fmla="*/ 29125 w 497007"/>
                <a:gd name="connsiteY25" fmla="*/ 156127 h 498159"/>
                <a:gd name="connsiteX26" fmla="*/ 80064 w 497007"/>
                <a:gd name="connsiteY26" fmla="*/ 80358 h 498159"/>
                <a:gd name="connsiteX27" fmla="*/ 155636 w 497007"/>
                <a:gd name="connsiteY27" fmla="*/ 29224 h 498159"/>
                <a:gd name="connsiteX28" fmla="*/ 248209 w 497007"/>
                <a:gd name="connsiteY28" fmla="*/ 10464 h 498159"/>
                <a:gd name="connsiteX29" fmla="*/ 341121 w 497007"/>
                <a:gd name="connsiteY29" fmla="*/ 29224 h 498159"/>
                <a:gd name="connsiteX30" fmla="*/ 416864 w 497007"/>
                <a:gd name="connsiteY30" fmla="*/ 80358 h 498159"/>
                <a:gd name="connsiteX31" fmla="*/ 467864 w 497007"/>
                <a:gd name="connsiteY31" fmla="*/ 156127 h 498159"/>
                <a:gd name="connsiteX32" fmla="*/ 486543 w 497007"/>
                <a:gd name="connsiteY32" fmla="*/ 248798 h 498159"/>
                <a:gd name="connsiteX33" fmla="*/ 467864 w 497007"/>
                <a:gd name="connsiteY33" fmla="*/ 341809 h 4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007" h="498159">
                  <a:moveTo>
                    <a:pt x="477498" y="152056"/>
                  </a:moveTo>
                  <a:cubicBezTo>
                    <a:pt x="464989" y="122422"/>
                    <a:pt x="447078" y="95814"/>
                    <a:pt x="424265" y="72965"/>
                  </a:cubicBezTo>
                  <a:cubicBezTo>
                    <a:pt x="401435" y="50090"/>
                    <a:pt x="374827" y="32134"/>
                    <a:pt x="345202" y="19590"/>
                  </a:cubicBezTo>
                  <a:cubicBezTo>
                    <a:pt x="314505" y="6589"/>
                    <a:pt x="281870" y="0"/>
                    <a:pt x="248209" y="0"/>
                  </a:cubicBezTo>
                  <a:cubicBezTo>
                    <a:pt x="214548" y="0"/>
                    <a:pt x="182163" y="6589"/>
                    <a:pt x="151547" y="19590"/>
                  </a:cubicBezTo>
                  <a:cubicBezTo>
                    <a:pt x="121993" y="32134"/>
                    <a:pt x="95448" y="50099"/>
                    <a:pt x="72653" y="72965"/>
                  </a:cubicBezTo>
                  <a:cubicBezTo>
                    <a:pt x="49867" y="95823"/>
                    <a:pt x="31983" y="122430"/>
                    <a:pt x="19482" y="152056"/>
                  </a:cubicBezTo>
                  <a:cubicBezTo>
                    <a:pt x="6563" y="182717"/>
                    <a:pt x="0" y="215262"/>
                    <a:pt x="0" y="248790"/>
                  </a:cubicBezTo>
                  <a:cubicBezTo>
                    <a:pt x="0" y="282317"/>
                    <a:pt x="6554" y="315112"/>
                    <a:pt x="19491" y="345863"/>
                  </a:cubicBezTo>
                  <a:cubicBezTo>
                    <a:pt x="31983" y="375559"/>
                    <a:pt x="49876" y="402229"/>
                    <a:pt x="72662" y="425123"/>
                  </a:cubicBezTo>
                  <a:cubicBezTo>
                    <a:pt x="95448" y="448025"/>
                    <a:pt x="121993" y="466007"/>
                    <a:pt x="151556" y="478561"/>
                  </a:cubicBezTo>
                  <a:cubicBezTo>
                    <a:pt x="182163" y="491570"/>
                    <a:pt x="214691" y="498160"/>
                    <a:pt x="248218" y="498160"/>
                  </a:cubicBezTo>
                  <a:cubicBezTo>
                    <a:pt x="281745" y="498160"/>
                    <a:pt x="314514" y="491570"/>
                    <a:pt x="345211" y="478561"/>
                  </a:cubicBezTo>
                  <a:cubicBezTo>
                    <a:pt x="374845" y="466007"/>
                    <a:pt x="401453" y="448025"/>
                    <a:pt x="424274" y="425123"/>
                  </a:cubicBezTo>
                  <a:cubicBezTo>
                    <a:pt x="447087" y="402229"/>
                    <a:pt x="464998" y="375559"/>
                    <a:pt x="477507" y="345854"/>
                  </a:cubicBezTo>
                  <a:cubicBezTo>
                    <a:pt x="490445" y="315121"/>
                    <a:pt x="497008" y="282460"/>
                    <a:pt x="497008" y="248781"/>
                  </a:cubicBezTo>
                  <a:cubicBezTo>
                    <a:pt x="497008" y="215102"/>
                    <a:pt x="490445" y="182690"/>
                    <a:pt x="477507" y="152038"/>
                  </a:cubicBezTo>
                  <a:close/>
                  <a:moveTo>
                    <a:pt x="467855" y="341809"/>
                  </a:moveTo>
                  <a:cubicBezTo>
                    <a:pt x="455873" y="370265"/>
                    <a:pt x="438712" y="395819"/>
                    <a:pt x="416855" y="417748"/>
                  </a:cubicBezTo>
                  <a:cubicBezTo>
                    <a:pt x="394988" y="439685"/>
                    <a:pt x="369506" y="456909"/>
                    <a:pt x="341112" y="468936"/>
                  </a:cubicBezTo>
                  <a:cubicBezTo>
                    <a:pt x="311719" y="481391"/>
                    <a:pt x="280460" y="487704"/>
                    <a:pt x="248200" y="487704"/>
                  </a:cubicBezTo>
                  <a:cubicBezTo>
                    <a:pt x="215941" y="487704"/>
                    <a:pt x="184940" y="481391"/>
                    <a:pt x="155627" y="468936"/>
                  </a:cubicBezTo>
                  <a:cubicBezTo>
                    <a:pt x="127314" y="456909"/>
                    <a:pt x="101894" y="439685"/>
                    <a:pt x="80064" y="417748"/>
                  </a:cubicBezTo>
                  <a:cubicBezTo>
                    <a:pt x="58233" y="395810"/>
                    <a:pt x="41099" y="370256"/>
                    <a:pt x="29125" y="341809"/>
                  </a:cubicBezTo>
                  <a:cubicBezTo>
                    <a:pt x="16732" y="312353"/>
                    <a:pt x="10456" y="281067"/>
                    <a:pt x="10456" y="248798"/>
                  </a:cubicBezTo>
                  <a:cubicBezTo>
                    <a:pt x="10456" y="216530"/>
                    <a:pt x="16741" y="185494"/>
                    <a:pt x="29125" y="156127"/>
                  </a:cubicBezTo>
                  <a:cubicBezTo>
                    <a:pt x="41099" y="127752"/>
                    <a:pt x="58233" y="102261"/>
                    <a:pt x="80064" y="80358"/>
                  </a:cubicBezTo>
                  <a:cubicBezTo>
                    <a:pt x="101903" y="58447"/>
                    <a:pt x="127323" y="41242"/>
                    <a:pt x="155636" y="29224"/>
                  </a:cubicBezTo>
                  <a:cubicBezTo>
                    <a:pt x="184949" y="16777"/>
                    <a:pt x="216102" y="10464"/>
                    <a:pt x="248209" y="10464"/>
                  </a:cubicBezTo>
                  <a:cubicBezTo>
                    <a:pt x="280317" y="10464"/>
                    <a:pt x="311719" y="16777"/>
                    <a:pt x="341121" y="29224"/>
                  </a:cubicBezTo>
                  <a:cubicBezTo>
                    <a:pt x="369506" y="41242"/>
                    <a:pt x="394988" y="58438"/>
                    <a:pt x="416864" y="80358"/>
                  </a:cubicBezTo>
                  <a:cubicBezTo>
                    <a:pt x="438721" y="102252"/>
                    <a:pt x="455882" y="127743"/>
                    <a:pt x="467864" y="156127"/>
                  </a:cubicBezTo>
                  <a:cubicBezTo>
                    <a:pt x="480257" y="185485"/>
                    <a:pt x="486543" y="216664"/>
                    <a:pt x="486543" y="248798"/>
                  </a:cubicBezTo>
                  <a:cubicBezTo>
                    <a:pt x="486543" y="280933"/>
                    <a:pt x="480257" y="312362"/>
                    <a:pt x="467864" y="341809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11DC0539-03AB-4087-FC45-1F41278BDB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9501" y="4210965"/>
            <a:ext cx="4581524" cy="220638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7272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417" y="414340"/>
            <a:ext cx="8926576" cy="1042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6416" y="1808165"/>
            <a:ext cx="4596384" cy="3660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7872" y="1808165"/>
            <a:ext cx="4596384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AA2C21-79CB-DF8B-9664-A60E9DA65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00957823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1807745"/>
            <a:ext cx="4601307" cy="3660608"/>
          </a:xfrm>
        </p:spPr>
        <p:txBody>
          <a:bodyPr/>
          <a:lstStyle>
            <a:lvl1pPr>
              <a:defRPr sz="2653"/>
            </a:lvl1pPr>
            <a:lvl2pPr>
              <a:defRPr sz="2274"/>
            </a:lvl2pPr>
            <a:lvl3pPr>
              <a:defRPr sz="1895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278" y="1807745"/>
            <a:ext cx="4601308" cy="3660608"/>
          </a:xfrm>
        </p:spPr>
        <p:txBody>
          <a:bodyPr/>
          <a:lstStyle>
            <a:lvl1pPr>
              <a:defRPr sz="2653"/>
            </a:lvl1pPr>
            <a:lvl2pPr>
              <a:defRPr sz="2274"/>
            </a:lvl2pPr>
            <a:lvl3pPr>
              <a:defRPr sz="1895"/>
            </a:lvl3pPr>
            <a:lvl4pPr>
              <a:defRPr sz="1705"/>
            </a:lvl4pPr>
            <a:lvl5pPr>
              <a:defRPr sz="1705"/>
            </a:lvl5pPr>
            <a:lvl6pPr>
              <a:defRPr sz="1705"/>
            </a:lvl6pPr>
            <a:lvl7pPr>
              <a:defRPr sz="1705"/>
            </a:lvl7pPr>
            <a:lvl8pPr>
              <a:defRPr sz="1705"/>
            </a:lvl8pPr>
            <a:lvl9pPr>
              <a:defRPr sz="17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A19AFE-3851-FF66-0DA4-E52C4D80C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69564424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15089"/>
            <a:ext cx="8929077" cy="104223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1" y="1807745"/>
            <a:ext cx="9390185" cy="366060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751C22B-EDD3-1D4C-A404-327E17DD17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034582123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0B429F-3A73-A14B-903E-36C66A7C8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51014698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CCAEF0-93A4-7BC0-506B-866B2260ABD6}"/>
              </a:ext>
            </a:extLst>
          </p:cNvPr>
          <p:cNvSpPr/>
          <p:nvPr userDrawn="1"/>
        </p:nvSpPr>
        <p:spPr>
          <a:xfrm>
            <a:off x="10869613" y="0"/>
            <a:ext cx="1322387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13750D06-704A-0CBC-FC2A-441CA6394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59500" y="0"/>
            <a:ext cx="6032500" cy="6857999"/>
          </a:xfrm>
          <a:custGeom>
            <a:avLst/>
            <a:gdLst>
              <a:gd name="connsiteX0" fmla="*/ 5404156 w 6032500"/>
              <a:gd name="connsiteY0" fmla="*/ 6171865 h 6857998"/>
              <a:gd name="connsiteX1" fmla="*/ 5404156 w 6032500"/>
              <a:gd name="connsiteY1" fmla="*/ 6245010 h 6857998"/>
              <a:gd name="connsiteX2" fmla="*/ 5424244 w 6032500"/>
              <a:gd name="connsiteY2" fmla="*/ 6245010 h 6857998"/>
              <a:gd name="connsiteX3" fmla="*/ 5424244 w 6032500"/>
              <a:gd name="connsiteY3" fmla="*/ 6191953 h 6857998"/>
              <a:gd name="connsiteX4" fmla="*/ 5436088 w 6032500"/>
              <a:gd name="connsiteY4" fmla="*/ 6191953 h 6857998"/>
              <a:gd name="connsiteX5" fmla="*/ 5455662 w 6032500"/>
              <a:gd name="connsiteY5" fmla="*/ 6209470 h 6857998"/>
              <a:gd name="connsiteX6" fmla="*/ 5455662 w 6032500"/>
              <a:gd name="connsiteY6" fmla="*/ 6245010 h 6857998"/>
              <a:gd name="connsiteX7" fmla="*/ 5475750 w 6032500"/>
              <a:gd name="connsiteY7" fmla="*/ 6245010 h 6857998"/>
              <a:gd name="connsiteX8" fmla="*/ 5475750 w 6032500"/>
              <a:gd name="connsiteY8" fmla="*/ 6210499 h 6857998"/>
              <a:gd name="connsiteX9" fmla="*/ 5437630 w 6032500"/>
              <a:gd name="connsiteY9" fmla="*/ 6171865 h 6857998"/>
              <a:gd name="connsiteX10" fmla="*/ 5374803 w 6032500"/>
              <a:gd name="connsiteY10" fmla="*/ 6171865 h 6857998"/>
              <a:gd name="connsiteX11" fmla="*/ 5374803 w 6032500"/>
              <a:gd name="connsiteY11" fmla="*/ 6245010 h 6857998"/>
              <a:gd name="connsiteX12" fmla="*/ 5394891 w 6032500"/>
              <a:gd name="connsiteY12" fmla="*/ 6245010 h 6857998"/>
              <a:gd name="connsiteX13" fmla="*/ 5394891 w 6032500"/>
              <a:gd name="connsiteY13" fmla="*/ 6171865 h 6857998"/>
              <a:gd name="connsiteX14" fmla="*/ 5294443 w 6032500"/>
              <a:gd name="connsiteY14" fmla="*/ 6171865 h 6857998"/>
              <a:gd name="connsiteX15" fmla="*/ 5294443 w 6032500"/>
              <a:gd name="connsiteY15" fmla="*/ 6245010 h 6857998"/>
              <a:gd name="connsiteX16" fmla="*/ 5314531 w 6032500"/>
              <a:gd name="connsiteY16" fmla="*/ 6245010 h 6857998"/>
              <a:gd name="connsiteX17" fmla="*/ 5314531 w 6032500"/>
              <a:gd name="connsiteY17" fmla="*/ 6191953 h 6857998"/>
              <a:gd name="connsiteX18" fmla="*/ 5325861 w 6032500"/>
              <a:gd name="connsiteY18" fmla="*/ 6191953 h 6857998"/>
              <a:gd name="connsiteX19" fmla="*/ 5345949 w 6032500"/>
              <a:gd name="connsiteY19" fmla="*/ 6209470 h 6857998"/>
              <a:gd name="connsiteX20" fmla="*/ 5345949 w 6032500"/>
              <a:gd name="connsiteY20" fmla="*/ 6245010 h 6857998"/>
              <a:gd name="connsiteX21" fmla="*/ 5366037 w 6032500"/>
              <a:gd name="connsiteY21" fmla="*/ 6245010 h 6857998"/>
              <a:gd name="connsiteX22" fmla="*/ 5366037 w 6032500"/>
              <a:gd name="connsiteY22" fmla="*/ 6210499 h 6857998"/>
              <a:gd name="connsiteX23" fmla="*/ 5327917 w 6032500"/>
              <a:gd name="connsiteY23" fmla="*/ 6171865 h 6857998"/>
              <a:gd name="connsiteX24" fmla="*/ 5264568 w 6032500"/>
              <a:gd name="connsiteY24" fmla="*/ 6171865 h 6857998"/>
              <a:gd name="connsiteX25" fmla="*/ 5264568 w 6032500"/>
              <a:gd name="connsiteY25" fmla="*/ 6245010 h 6857998"/>
              <a:gd name="connsiteX26" fmla="*/ 5285170 w 6032500"/>
              <a:gd name="connsiteY26" fmla="*/ 6245010 h 6857998"/>
              <a:gd name="connsiteX27" fmla="*/ 5285170 w 6032500"/>
              <a:gd name="connsiteY27" fmla="*/ 6171865 h 6857998"/>
              <a:gd name="connsiteX28" fmla="*/ 5384068 w 6032500"/>
              <a:gd name="connsiteY28" fmla="*/ 6130660 h 6857998"/>
              <a:gd name="connsiteX29" fmla="*/ 5370673 w 6032500"/>
              <a:gd name="connsiteY29" fmla="*/ 6144055 h 6857998"/>
              <a:gd name="connsiteX30" fmla="*/ 5384068 w 6032500"/>
              <a:gd name="connsiteY30" fmla="*/ 6157964 h 6857998"/>
              <a:gd name="connsiteX31" fmla="*/ 5397977 w 6032500"/>
              <a:gd name="connsiteY31" fmla="*/ 6144055 h 6857998"/>
              <a:gd name="connsiteX32" fmla="*/ 5384068 w 6032500"/>
              <a:gd name="connsiteY32" fmla="*/ 6130660 h 6857998"/>
              <a:gd name="connsiteX33" fmla="*/ 5274355 w 6032500"/>
              <a:gd name="connsiteY33" fmla="*/ 6130660 h 6857998"/>
              <a:gd name="connsiteX34" fmla="*/ 5260960 w 6032500"/>
              <a:gd name="connsiteY34" fmla="*/ 6144055 h 6857998"/>
              <a:gd name="connsiteX35" fmla="*/ 5274355 w 6032500"/>
              <a:gd name="connsiteY35" fmla="*/ 6157964 h 6857998"/>
              <a:gd name="connsiteX36" fmla="*/ 5288264 w 6032500"/>
              <a:gd name="connsiteY36" fmla="*/ 6144055 h 6857998"/>
              <a:gd name="connsiteX37" fmla="*/ 5274355 w 6032500"/>
              <a:gd name="connsiteY37" fmla="*/ 6130660 h 6857998"/>
              <a:gd name="connsiteX38" fmla="*/ 5222335 w 6032500"/>
              <a:gd name="connsiteY38" fmla="*/ 6130660 h 6857998"/>
              <a:gd name="connsiteX39" fmla="*/ 5222335 w 6032500"/>
              <a:gd name="connsiteY39" fmla="*/ 6206891 h 6857998"/>
              <a:gd name="connsiteX40" fmla="*/ 5258389 w 6032500"/>
              <a:gd name="connsiteY40" fmla="*/ 6245010 h 6857998"/>
              <a:gd name="connsiteX41" fmla="*/ 5258389 w 6032500"/>
              <a:gd name="connsiteY41" fmla="*/ 6224922 h 6857998"/>
              <a:gd name="connsiteX42" fmla="*/ 5242423 w 6032500"/>
              <a:gd name="connsiteY42" fmla="*/ 6207404 h 6857998"/>
              <a:gd name="connsiteX43" fmla="*/ 5242423 w 6032500"/>
              <a:gd name="connsiteY43" fmla="*/ 6130660 h 6857998"/>
              <a:gd name="connsiteX44" fmla="*/ 5215641 w 6032500"/>
              <a:gd name="connsiteY44" fmla="*/ 6129631 h 6857998"/>
              <a:gd name="connsiteX45" fmla="*/ 5148675 w 6032500"/>
              <a:gd name="connsiteY45" fmla="*/ 6172893 h 6857998"/>
              <a:gd name="connsiteX46" fmla="*/ 5148675 w 6032500"/>
              <a:gd name="connsiteY46" fmla="*/ 6130660 h 6857998"/>
              <a:gd name="connsiteX47" fmla="*/ 5128073 w 6032500"/>
              <a:gd name="connsiteY47" fmla="*/ 6130660 h 6857998"/>
              <a:gd name="connsiteX48" fmla="*/ 5128073 w 6032500"/>
              <a:gd name="connsiteY48" fmla="*/ 6245008 h 6857998"/>
              <a:gd name="connsiteX49" fmla="*/ 5148675 w 6032500"/>
              <a:gd name="connsiteY49" fmla="*/ 6245008 h 6857998"/>
              <a:gd name="connsiteX50" fmla="*/ 5148675 w 6032500"/>
              <a:gd name="connsiteY50" fmla="*/ 6198140 h 6857998"/>
              <a:gd name="connsiteX51" fmla="*/ 5215641 w 6032500"/>
              <a:gd name="connsiteY51" fmla="*/ 6246037 h 6857998"/>
              <a:gd name="connsiteX52" fmla="*/ 5215641 w 6032500"/>
              <a:gd name="connsiteY52" fmla="*/ 6220799 h 6857998"/>
              <a:gd name="connsiteX53" fmla="*/ 5165156 w 6032500"/>
              <a:gd name="connsiteY53" fmla="*/ 6185773 h 6857998"/>
              <a:gd name="connsiteX54" fmla="*/ 5215641 w 6032500"/>
              <a:gd name="connsiteY54" fmla="*/ 6153327 h 6857998"/>
              <a:gd name="connsiteX55" fmla="*/ 5303716 w 6032500"/>
              <a:gd name="connsiteY55" fmla="*/ 5981285 h 6857998"/>
              <a:gd name="connsiteX56" fmla="*/ 5386046 w 6032500"/>
              <a:gd name="connsiteY56" fmla="*/ 5997909 h 6857998"/>
              <a:gd name="connsiteX57" fmla="*/ 5453163 w 6032500"/>
              <a:gd name="connsiteY57" fmla="*/ 6043219 h 6857998"/>
              <a:gd name="connsiteX58" fmla="*/ 5498354 w 6032500"/>
              <a:gd name="connsiteY58" fmla="*/ 6110359 h 6857998"/>
              <a:gd name="connsiteX59" fmla="*/ 5514906 w 6032500"/>
              <a:gd name="connsiteY59" fmla="*/ 6192475 h 6857998"/>
              <a:gd name="connsiteX60" fmla="*/ 5498354 w 6032500"/>
              <a:gd name="connsiteY60" fmla="*/ 6274893 h 6857998"/>
              <a:gd name="connsiteX61" fmla="*/ 5498346 w 6032500"/>
              <a:gd name="connsiteY61" fmla="*/ 6274893 h 6857998"/>
              <a:gd name="connsiteX62" fmla="*/ 5453155 w 6032500"/>
              <a:gd name="connsiteY62" fmla="*/ 6342183 h 6857998"/>
              <a:gd name="connsiteX63" fmla="*/ 5386038 w 6032500"/>
              <a:gd name="connsiteY63" fmla="*/ 6387541 h 6857998"/>
              <a:gd name="connsiteX64" fmla="*/ 5303708 w 6032500"/>
              <a:gd name="connsiteY64" fmla="*/ 6404172 h 6857998"/>
              <a:gd name="connsiteX65" fmla="*/ 5221678 w 6032500"/>
              <a:gd name="connsiteY65" fmla="*/ 6387541 h 6857998"/>
              <a:gd name="connsiteX66" fmla="*/ 5154721 w 6032500"/>
              <a:gd name="connsiteY66" fmla="*/ 6342183 h 6857998"/>
              <a:gd name="connsiteX67" fmla="*/ 5109584 w 6032500"/>
              <a:gd name="connsiteY67" fmla="*/ 6274893 h 6857998"/>
              <a:gd name="connsiteX68" fmla="*/ 5093041 w 6032500"/>
              <a:gd name="connsiteY68" fmla="*/ 6192475 h 6857998"/>
              <a:gd name="connsiteX69" fmla="*/ 5109584 w 6032500"/>
              <a:gd name="connsiteY69" fmla="*/ 6110359 h 6857998"/>
              <a:gd name="connsiteX70" fmla="*/ 5154721 w 6032500"/>
              <a:gd name="connsiteY70" fmla="*/ 6043219 h 6857998"/>
              <a:gd name="connsiteX71" fmla="*/ 5221686 w 6032500"/>
              <a:gd name="connsiteY71" fmla="*/ 5997909 h 6857998"/>
              <a:gd name="connsiteX72" fmla="*/ 5303716 w 6032500"/>
              <a:gd name="connsiteY72" fmla="*/ 5981285 h 6857998"/>
              <a:gd name="connsiteX73" fmla="*/ 5303716 w 6032500"/>
              <a:gd name="connsiteY73" fmla="*/ 5972013 h 6857998"/>
              <a:gd name="connsiteX74" fmla="*/ 5218063 w 6032500"/>
              <a:gd name="connsiteY74" fmla="*/ 5989372 h 6857998"/>
              <a:gd name="connsiteX75" fmla="*/ 5148154 w 6032500"/>
              <a:gd name="connsiteY75" fmla="*/ 6036668 h 6857998"/>
              <a:gd name="connsiteX76" fmla="*/ 5101039 w 6032500"/>
              <a:gd name="connsiteY76" fmla="*/ 6106751 h 6857998"/>
              <a:gd name="connsiteX77" fmla="*/ 5083776 w 6032500"/>
              <a:gd name="connsiteY77" fmla="*/ 6192468 h 6857998"/>
              <a:gd name="connsiteX78" fmla="*/ 5101047 w 6032500"/>
              <a:gd name="connsiteY78" fmla="*/ 6278485 h 6857998"/>
              <a:gd name="connsiteX79" fmla="*/ 5148162 w 6032500"/>
              <a:gd name="connsiteY79" fmla="*/ 6348718 h 6857998"/>
              <a:gd name="connsiteX80" fmla="*/ 5218071 w 6032500"/>
              <a:gd name="connsiteY80" fmla="*/ 6396070 h 6857998"/>
              <a:gd name="connsiteX81" fmla="*/ 5303724 w 6032500"/>
              <a:gd name="connsiteY81" fmla="*/ 6413437 h 6857998"/>
              <a:gd name="connsiteX82" fmla="*/ 5389670 w 6032500"/>
              <a:gd name="connsiteY82" fmla="*/ 6396070 h 6857998"/>
              <a:gd name="connsiteX83" fmla="*/ 5459729 w 6032500"/>
              <a:gd name="connsiteY83" fmla="*/ 6348718 h 6857998"/>
              <a:gd name="connsiteX84" fmla="*/ 5506899 w 6032500"/>
              <a:gd name="connsiteY84" fmla="*/ 6278477 h 6857998"/>
              <a:gd name="connsiteX85" fmla="*/ 5524179 w 6032500"/>
              <a:gd name="connsiteY85" fmla="*/ 6192460 h 6857998"/>
              <a:gd name="connsiteX86" fmla="*/ 5506899 w 6032500"/>
              <a:gd name="connsiteY86" fmla="*/ 6106735 h 6857998"/>
              <a:gd name="connsiteX87" fmla="*/ 5506891 w 6032500"/>
              <a:gd name="connsiteY87" fmla="*/ 6106751 h 6857998"/>
              <a:gd name="connsiteX88" fmla="*/ 5459721 w 6032500"/>
              <a:gd name="connsiteY88" fmla="*/ 6036668 h 6857998"/>
              <a:gd name="connsiteX89" fmla="*/ 5389662 w 6032500"/>
              <a:gd name="connsiteY89" fmla="*/ 5989372 h 6857998"/>
              <a:gd name="connsiteX90" fmla="*/ 5303716 w 6032500"/>
              <a:gd name="connsiteY90" fmla="*/ 5972013 h 6857998"/>
              <a:gd name="connsiteX91" fmla="*/ 0 w 6032500"/>
              <a:gd name="connsiteY91" fmla="*/ 0 h 6857998"/>
              <a:gd name="connsiteX92" fmla="*/ 6032500 w 6032500"/>
              <a:gd name="connsiteY92" fmla="*/ 0 h 6857998"/>
              <a:gd name="connsiteX93" fmla="*/ 6032500 w 6032500"/>
              <a:gd name="connsiteY93" fmla="*/ 6857998 h 6857998"/>
              <a:gd name="connsiteX94" fmla="*/ 0 w 6032500"/>
              <a:gd name="connsiteY9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32500" h="6857998">
                <a:moveTo>
                  <a:pt x="5404156" y="6171865"/>
                </a:moveTo>
                <a:lnTo>
                  <a:pt x="5404156" y="6245010"/>
                </a:lnTo>
                <a:lnTo>
                  <a:pt x="5424244" y="6245010"/>
                </a:lnTo>
                <a:lnTo>
                  <a:pt x="5424244" y="6191953"/>
                </a:lnTo>
                <a:lnTo>
                  <a:pt x="5436088" y="6191953"/>
                </a:lnTo>
                <a:cubicBezTo>
                  <a:pt x="5448446" y="6191953"/>
                  <a:pt x="5455662" y="6199161"/>
                  <a:pt x="5455662" y="6209470"/>
                </a:cubicBezTo>
                <a:lnTo>
                  <a:pt x="5455662" y="6245010"/>
                </a:lnTo>
                <a:lnTo>
                  <a:pt x="5475750" y="6245010"/>
                </a:lnTo>
                <a:lnTo>
                  <a:pt x="5475750" y="6210499"/>
                </a:lnTo>
                <a:cubicBezTo>
                  <a:pt x="5475750" y="6186288"/>
                  <a:pt x="5461327" y="6171865"/>
                  <a:pt x="5437630" y="6171865"/>
                </a:cubicBezTo>
                <a:close/>
                <a:moveTo>
                  <a:pt x="5374803" y="6171865"/>
                </a:moveTo>
                <a:lnTo>
                  <a:pt x="5374803" y="6245010"/>
                </a:lnTo>
                <a:lnTo>
                  <a:pt x="5394891" y="6245010"/>
                </a:lnTo>
                <a:lnTo>
                  <a:pt x="5394891" y="6171865"/>
                </a:lnTo>
                <a:close/>
                <a:moveTo>
                  <a:pt x="5294443" y="6171865"/>
                </a:moveTo>
                <a:lnTo>
                  <a:pt x="5294443" y="6245010"/>
                </a:lnTo>
                <a:lnTo>
                  <a:pt x="5314531" y="6245010"/>
                </a:lnTo>
                <a:lnTo>
                  <a:pt x="5314531" y="6191953"/>
                </a:lnTo>
                <a:lnTo>
                  <a:pt x="5325861" y="6191953"/>
                </a:lnTo>
                <a:cubicBezTo>
                  <a:pt x="5338741" y="6191953"/>
                  <a:pt x="5345949" y="6199161"/>
                  <a:pt x="5345949" y="6209470"/>
                </a:cubicBezTo>
                <a:lnTo>
                  <a:pt x="5345949" y="6245010"/>
                </a:lnTo>
                <a:lnTo>
                  <a:pt x="5366037" y="6245010"/>
                </a:lnTo>
                <a:lnTo>
                  <a:pt x="5366037" y="6210499"/>
                </a:lnTo>
                <a:cubicBezTo>
                  <a:pt x="5366037" y="6186288"/>
                  <a:pt x="5351614" y="6171865"/>
                  <a:pt x="5327917" y="6171865"/>
                </a:cubicBezTo>
                <a:close/>
                <a:moveTo>
                  <a:pt x="5264568" y="6171865"/>
                </a:moveTo>
                <a:lnTo>
                  <a:pt x="5264568" y="6245010"/>
                </a:lnTo>
                <a:lnTo>
                  <a:pt x="5285170" y="6245010"/>
                </a:lnTo>
                <a:lnTo>
                  <a:pt x="5285170" y="6171865"/>
                </a:lnTo>
                <a:close/>
                <a:moveTo>
                  <a:pt x="5384068" y="6130660"/>
                </a:moveTo>
                <a:cubicBezTo>
                  <a:pt x="5376860" y="6130660"/>
                  <a:pt x="5370673" y="6136325"/>
                  <a:pt x="5370673" y="6144055"/>
                </a:cubicBezTo>
                <a:cubicBezTo>
                  <a:pt x="5370673" y="6151785"/>
                  <a:pt x="5376852" y="6157964"/>
                  <a:pt x="5384068" y="6157964"/>
                </a:cubicBezTo>
                <a:cubicBezTo>
                  <a:pt x="5391798" y="6157964"/>
                  <a:pt x="5397977" y="6151785"/>
                  <a:pt x="5397977" y="6144055"/>
                </a:cubicBezTo>
                <a:cubicBezTo>
                  <a:pt x="5397977" y="6136325"/>
                  <a:pt x="5391798" y="6130660"/>
                  <a:pt x="5384068" y="6130660"/>
                </a:cubicBezTo>
                <a:close/>
                <a:moveTo>
                  <a:pt x="5274355" y="6130660"/>
                </a:moveTo>
                <a:cubicBezTo>
                  <a:pt x="5266625" y="6130660"/>
                  <a:pt x="5260960" y="6136325"/>
                  <a:pt x="5260960" y="6144055"/>
                </a:cubicBezTo>
                <a:cubicBezTo>
                  <a:pt x="5260960" y="6151785"/>
                  <a:pt x="5266625" y="6157964"/>
                  <a:pt x="5274355" y="6157964"/>
                </a:cubicBezTo>
                <a:cubicBezTo>
                  <a:pt x="5282085" y="6157964"/>
                  <a:pt x="5288264" y="6151785"/>
                  <a:pt x="5288264" y="6144055"/>
                </a:cubicBezTo>
                <a:cubicBezTo>
                  <a:pt x="5288264" y="6136325"/>
                  <a:pt x="5282085" y="6130660"/>
                  <a:pt x="5274355" y="6130660"/>
                </a:cubicBezTo>
                <a:close/>
                <a:moveTo>
                  <a:pt x="5222335" y="6130660"/>
                </a:moveTo>
                <a:lnTo>
                  <a:pt x="5222335" y="6206891"/>
                </a:lnTo>
                <a:cubicBezTo>
                  <a:pt x="5222335" y="6229558"/>
                  <a:pt x="5235729" y="6244495"/>
                  <a:pt x="5258389" y="6245010"/>
                </a:cubicBezTo>
                <a:lnTo>
                  <a:pt x="5258389" y="6224922"/>
                </a:lnTo>
                <a:cubicBezTo>
                  <a:pt x="5248088" y="6223379"/>
                  <a:pt x="5242423" y="6216678"/>
                  <a:pt x="5242423" y="6207404"/>
                </a:cubicBezTo>
                <a:lnTo>
                  <a:pt x="5242423" y="6130660"/>
                </a:lnTo>
                <a:close/>
                <a:moveTo>
                  <a:pt x="5215641" y="6129631"/>
                </a:moveTo>
                <a:lnTo>
                  <a:pt x="5148675" y="6172893"/>
                </a:lnTo>
                <a:lnTo>
                  <a:pt x="5148675" y="6130660"/>
                </a:lnTo>
                <a:lnTo>
                  <a:pt x="5128073" y="6130660"/>
                </a:lnTo>
                <a:lnTo>
                  <a:pt x="5128073" y="6245008"/>
                </a:lnTo>
                <a:lnTo>
                  <a:pt x="5148675" y="6245008"/>
                </a:lnTo>
                <a:lnTo>
                  <a:pt x="5148675" y="6198140"/>
                </a:lnTo>
                <a:lnTo>
                  <a:pt x="5215641" y="6246037"/>
                </a:lnTo>
                <a:lnTo>
                  <a:pt x="5215641" y="6220799"/>
                </a:lnTo>
                <a:lnTo>
                  <a:pt x="5165156" y="6185773"/>
                </a:lnTo>
                <a:lnTo>
                  <a:pt x="5215641" y="6153327"/>
                </a:lnTo>
                <a:close/>
                <a:moveTo>
                  <a:pt x="5303716" y="5981285"/>
                </a:moveTo>
                <a:cubicBezTo>
                  <a:pt x="5332167" y="5981285"/>
                  <a:pt x="5359993" y="5986879"/>
                  <a:pt x="5386046" y="5997909"/>
                </a:cubicBezTo>
                <a:cubicBezTo>
                  <a:pt x="5411198" y="6008558"/>
                  <a:pt x="5433778" y="6023796"/>
                  <a:pt x="5453163" y="6043219"/>
                </a:cubicBezTo>
                <a:cubicBezTo>
                  <a:pt x="5472530" y="6062620"/>
                  <a:pt x="5487737" y="6085207"/>
                  <a:pt x="5498354" y="6110359"/>
                </a:cubicBezTo>
                <a:cubicBezTo>
                  <a:pt x="5509336" y="6136373"/>
                  <a:pt x="5514906" y="6164001"/>
                  <a:pt x="5514906" y="6192475"/>
                </a:cubicBezTo>
                <a:cubicBezTo>
                  <a:pt x="5514906" y="6220950"/>
                  <a:pt x="5509336" y="6248800"/>
                  <a:pt x="5498354" y="6274893"/>
                </a:cubicBezTo>
                <a:lnTo>
                  <a:pt x="5498346" y="6274893"/>
                </a:lnTo>
                <a:cubicBezTo>
                  <a:pt x="5487729" y="6300108"/>
                  <a:pt x="5472522" y="6322752"/>
                  <a:pt x="5453155" y="6342183"/>
                </a:cubicBezTo>
                <a:cubicBezTo>
                  <a:pt x="5433778" y="6361622"/>
                  <a:pt x="5411198" y="6376884"/>
                  <a:pt x="5386038" y="6387541"/>
                </a:cubicBezTo>
                <a:cubicBezTo>
                  <a:pt x="5359993" y="6398578"/>
                  <a:pt x="5332294" y="6404172"/>
                  <a:pt x="5303708" y="6404172"/>
                </a:cubicBezTo>
                <a:cubicBezTo>
                  <a:pt x="5275123" y="6404172"/>
                  <a:pt x="5247653" y="6398578"/>
                  <a:pt x="5221678" y="6387541"/>
                </a:cubicBezTo>
                <a:cubicBezTo>
                  <a:pt x="5196590" y="6376884"/>
                  <a:pt x="5174065" y="6361622"/>
                  <a:pt x="5154721" y="6342183"/>
                </a:cubicBezTo>
                <a:cubicBezTo>
                  <a:pt x="5135377" y="6322744"/>
                  <a:pt x="5120194" y="6300100"/>
                  <a:pt x="5109584" y="6274893"/>
                </a:cubicBezTo>
                <a:cubicBezTo>
                  <a:pt x="5098602" y="6248792"/>
                  <a:pt x="5093041" y="6221069"/>
                  <a:pt x="5093041" y="6192475"/>
                </a:cubicBezTo>
                <a:cubicBezTo>
                  <a:pt x="5093041" y="6163882"/>
                  <a:pt x="5098610" y="6136381"/>
                  <a:pt x="5109584" y="6110359"/>
                </a:cubicBezTo>
                <a:cubicBezTo>
                  <a:pt x="5120194" y="6085215"/>
                  <a:pt x="5135377" y="6062628"/>
                  <a:pt x="5154721" y="6043219"/>
                </a:cubicBezTo>
                <a:cubicBezTo>
                  <a:pt x="5174073" y="6023804"/>
                  <a:pt x="5196598" y="6008558"/>
                  <a:pt x="5221686" y="5997909"/>
                </a:cubicBezTo>
                <a:cubicBezTo>
                  <a:pt x="5247661" y="5986879"/>
                  <a:pt x="5275266" y="5981285"/>
                  <a:pt x="5303716" y="5981285"/>
                </a:cubicBezTo>
                <a:close/>
                <a:moveTo>
                  <a:pt x="5303716" y="5972013"/>
                </a:moveTo>
                <a:cubicBezTo>
                  <a:pt x="5273889" y="5972013"/>
                  <a:pt x="5245192" y="5977852"/>
                  <a:pt x="5218063" y="5989372"/>
                </a:cubicBezTo>
                <a:cubicBezTo>
                  <a:pt x="5191875" y="6000487"/>
                  <a:pt x="5168353" y="6016406"/>
                  <a:pt x="5148154" y="6036668"/>
                </a:cubicBezTo>
                <a:cubicBezTo>
                  <a:pt x="5127964" y="6056923"/>
                  <a:pt x="5112116" y="6080500"/>
                  <a:pt x="5101039" y="6106751"/>
                </a:cubicBezTo>
                <a:cubicBezTo>
                  <a:pt x="5089592" y="6133920"/>
                  <a:pt x="5083776" y="6162759"/>
                  <a:pt x="5083776" y="6192468"/>
                </a:cubicBezTo>
                <a:cubicBezTo>
                  <a:pt x="5083776" y="6222177"/>
                  <a:pt x="5089584" y="6251237"/>
                  <a:pt x="5101047" y="6278485"/>
                </a:cubicBezTo>
                <a:cubicBezTo>
                  <a:pt x="5112116" y="6304799"/>
                  <a:pt x="5127972" y="6328432"/>
                  <a:pt x="5148162" y="6348718"/>
                </a:cubicBezTo>
                <a:cubicBezTo>
                  <a:pt x="5168353" y="6369012"/>
                  <a:pt x="5191875" y="6384946"/>
                  <a:pt x="5218071" y="6396070"/>
                </a:cubicBezTo>
                <a:cubicBezTo>
                  <a:pt x="5245192" y="6407598"/>
                  <a:pt x="5274015" y="6413437"/>
                  <a:pt x="5303724" y="6413437"/>
                </a:cubicBezTo>
                <a:cubicBezTo>
                  <a:pt x="5333433" y="6413437"/>
                  <a:pt x="5362469" y="6407598"/>
                  <a:pt x="5389670" y="6396070"/>
                </a:cubicBezTo>
                <a:cubicBezTo>
                  <a:pt x="5415929" y="6384946"/>
                  <a:pt x="5439507" y="6369012"/>
                  <a:pt x="5459729" y="6348718"/>
                </a:cubicBezTo>
                <a:cubicBezTo>
                  <a:pt x="5479943" y="6328432"/>
                  <a:pt x="5495815" y="6304799"/>
                  <a:pt x="5506899" y="6278477"/>
                </a:cubicBezTo>
                <a:cubicBezTo>
                  <a:pt x="5518363" y="6251245"/>
                  <a:pt x="5524179" y="6222303"/>
                  <a:pt x="5524179" y="6192460"/>
                </a:cubicBezTo>
                <a:cubicBezTo>
                  <a:pt x="5524179" y="6162617"/>
                  <a:pt x="5518363" y="6133896"/>
                  <a:pt x="5506899" y="6106735"/>
                </a:cubicBezTo>
                <a:lnTo>
                  <a:pt x="5506891" y="6106751"/>
                </a:lnTo>
                <a:cubicBezTo>
                  <a:pt x="5495807" y="6080492"/>
                  <a:pt x="5479936" y="6056915"/>
                  <a:pt x="5459721" y="6036668"/>
                </a:cubicBezTo>
                <a:cubicBezTo>
                  <a:pt x="5439491" y="6016398"/>
                  <a:pt x="5415913" y="6000487"/>
                  <a:pt x="5389662" y="5989372"/>
                </a:cubicBezTo>
                <a:cubicBezTo>
                  <a:pt x="5362461" y="5977852"/>
                  <a:pt x="5333543" y="5972013"/>
                  <a:pt x="5303716" y="5972013"/>
                </a:cubicBezTo>
                <a:close/>
                <a:moveTo>
                  <a:pt x="0" y="0"/>
                </a:moveTo>
                <a:lnTo>
                  <a:pt x="6032500" y="0"/>
                </a:lnTo>
                <a:lnTo>
                  <a:pt x="6032500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5E86A1D5-0807-253C-F686-BD6B9ED2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F490B5A-023E-EFD2-49E9-7030DF19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7134-B718-44FE-A1DC-8F18889531E1}" type="datetime1">
              <a:rPr lang="en-GB" smtClean="0"/>
              <a:pPr/>
              <a:t>03/04/2024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6D5A0E7A-4163-9C64-2A19-3E686BE1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454DEC1A-AFDE-F8AA-7520-6749139D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46ED25D1-394C-99C6-F793-EBB7CF1A7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1" y="1458686"/>
            <a:ext cx="3640138" cy="394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86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7364CD-048D-7D79-B31B-D16084B7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444501"/>
            <a:ext cx="11176000" cy="1230876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B49B190-0433-AFEC-9121-2D98BA78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963812"/>
            <a:ext cx="11176000" cy="4084565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3600" cap="none" spc="0" baseline="0">
                <a:solidFill>
                  <a:schemeClr val="bg1"/>
                </a:solidFill>
                <a:latin typeface="Salpama Medium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4" name="Logo">
            <a:extLst>
              <a:ext uri="{FF2B5EF4-FFF2-40B4-BE49-F238E27FC236}">
                <a16:creationId xmlns:a16="http://schemas.microsoft.com/office/drawing/2014/main" xmlns="" id="{B5FEBBA9-06E1-AAFE-9948-23066A1A556B}"/>
              </a:ext>
            </a:extLst>
          </p:cNvPr>
          <p:cNvGrpSpPr/>
          <p:nvPr userDrawn="1"/>
        </p:nvGrpSpPr>
        <p:grpSpPr>
          <a:xfrm>
            <a:off x="11243276" y="5972014"/>
            <a:ext cx="440402" cy="441423"/>
            <a:chOff x="11186670" y="5915278"/>
            <a:chExt cx="497007" cy="498159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940FF18-D5D9-ECBD-E78C-7495296369C5}"/>
                </a:ext>
              </a:extLst>
            </p:cNvPr>
            <p:cNvSpPr/>
            <p:nvPr/>
          </p:nvSpPr>
          <p:spPr>
            <a:xfrm>
              <a:off x="11390699" y="6140817"/>
              <a:ext cx="23250" cy="82545"/>
            </a:xfrm>
            <a:custGeom>
              <a:avLst/>
              <a:gdLst>
                <a:gd name="connsiteX0" fmla="*/ 0 w 23250"/>
                <a:gd name="connsiteY0" fmla="*/ 0 h 82545"/>
                <a:gd name="connsiteX1" fmla="*/ 23250 w 23250"/>
                <a:gd name="connsiteY1" fmla="*/ 0 h 82545"/>
                <a:gd name="connsiteX2" fmla="*/ 23250 w 23250"/>
                <a:gd name="connsiteY2" fmla="*/ 82546 h 82545"/>
                <a:gd name="connsiteX3" fmla="*/ 0 w 23250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" h="82545">
                  <a:moveTo>
                    <a:pt x="0" y="0"/>
                  </a:moveTo>
                  <a:lnTo>
                    <a:pt x="23250" y="0"/>
                  </a:lnTo>
                  <a:lnTo>
                    <a:pt x="2325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4A513AF-8B85-B4A9-D97A-3208CC0A8F32}"/>
                </a:ext>
              </a:extLst>
            </p:cNvPr>
            <p:cNvSpPr/>
            <p:nvPr/>
          </p:nvSpPr>
          <p:spPr>
            <a:xfrm>
              <a:off x="11343038" y="6094316"/>
              <a:ext cx="40688" cy="129046"/>
            </a:xfrm>
            <a:custGeom>
              <a:avLst/>
              <a:gdLst>
                <a:gd name="connsiteX0" fmla="*/ 22670 w 40688"/>
                <a:gd name="connsiteY0" fmla="*/ 86608 h 129046"/>
                <a:gd name="connsiteX1" fmla="*/ 22670 w 40688"/>
                <a:gd name="connsiteY1" fmla="*/ 0 h 129046"/>
                <a:gd name="connsiteX2" fmla="*/ 0 w 40688"/>
                <a:gd name="connsiteY2" fmla="*/ 0 h 129046"/>
                <a:gd name="connsiteX3" fmla="*/ 0 w 40688"/>
                <a:gd name="connsiteY3" fmla="*/ 86028 h 129046"/>
                <a:gd name="connsiteX4" fmla="*/ 40688 w 40688"/>
                <a:gd name="connsiteY4" fmla="*/ 129047 h 129046"/>
                <a:gd name="connsiteX5" fmla="*/ 40688 w 40688"/>
                <a:gd name="connsiteY5" fmla="*/ 106377 h 129046"/>
                <a:gd name="connsiteX6" fmla="*/ 22670 w 40688"/>
                <a:gd name="connsiteY6" fmla="*/ 86608 h 1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88" h="129046">
                  <a:moveTo>
                    <a:pt x="22670" y="86608"/>
                  </a:moveTo>
                  <a:lnTo>
                    <a:pt x="22670" y="0"/>
                  </a:lnTo>
                  <a:lnTo>
                    <a:pt x="0" y="0"/>
                  </a:lnTo>
                  <a:lnTo>
                    <a:pt x="0" y="86028"/>
                  </a:lnTo>
                  <a:cubicBezTo>
                    <a:pt x="0" y="111609"/>
                    <a:pt x="15116" y="128466"/>
                    <a:pt x="40688" y="129047"/>
                  </a:cubicBezTo>
                  <a:lnTo>
                    <a:pt x="40688" y="106377"/>
                  </a:lnTo>
                  <a:cubicBezTo>
                    <a:pt x="29063" y="104636"/>
                    <a:pt x="22670" y="97073"/>
                    <a:pt x="22670" y="86608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EDA6286-2909-B9A0-7A51-D17394170BD1}"/>
                </a:ext>
              </a:extLst>
            </p:cNvPr>
            <p:cNvSpPr/>
            <p:nvPr/>
          </p:nvSpPr>
          <p:spPr>
            <a:xfrm>
              <a:off x="11386628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393" y="0"/>
                    <a:pt x="0" y="6393"/>
                    <a:pt x="0" y="15116"/>
                  </a:cubicBezTo>
                  <a:cubicBezTo>
                    <a:pt x="0" y="23840"/>
                    <a:pt x="639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9BF26C6-8F65-1B85-F920-88C43B0E54C5}"/>
                </a:ext>
              </a:extLst>
            </p:cNvPr>
            <p:cNvSpPr/>
            <p:nvPr/>
          </p:nvSpPr>
          <p:spPr>
            <a:xfrm>
              <a:off x="11236661" y="6093155"/>
              <a:ext cx="98822" cy="131368"/>
            </a:xfrm>
            <a:custGeom>
              <a:avLst/>
              <a:gdLst>
                <a:gd name="connsiteX0" fmla="*/ 23250 w 98822"/>
                <a:gd name="connsiteY0" fmla="*/ 1161 h 131368"/>
                <a:gd name="connsiteX1" fmla="*/ 0 w 98822"/>
                <a:gd name="connsiteY1" fmla="*/ 1161 h 131368"/>
                <a:gd name="connsiteX2" fmla="*/ 0 w 98822"/>
                <a:gd name="connsiteY2" fmla="*/ 130207 h 131368"/>
                <a:gd name="connsiteX3" fmla="*/ 23250 w 98822"/>
                <a:gd name="connsiteY3" fmla="*/ 130207 h 131368"/>
                <a:gd name="connsiteX4" fmla="*/ 23250 w 98822"/>
                <a:gd name="connsiteY4" fmla="*/ 77314 h 131368"/>
                <a:gd name="connsiteX5" fmla="*/ 98823 w 98822"/>
                <a:gd name="connsiteY5" fmla="*/ 131368 h 131368"/>
                <a:gd name="connsiteX6" fmla="*/ 98823 w 98822"/>
                <a:gd name="connsiteY6" fmla="*/ 102886 h 131368"/>
                <a:gd name="connsiteX7" fmla="*/ 41849 w 98822"/>
                <a:gd name="connsiteY7" fmla="*/ 63358 h 131368"/>
                <a:gd name="connsiteX8" fmla="*/ 98823 w 98822"/>
                <a:gd name="connsiteY8" fmla="*/ 26741 h 131368"/>
                <a:gd name="connsiteX9" fmla="*/ 98823 w 98822"/>
                <a:gd name="connsiteY9" fmla="*/ 0 h 131368"/>
                <a:gd name="connsiteX10" fmla="*/ 23250 w 98822"/>
                <a:gd name="connsiteY10" fmla="*/ 48822 h 131368"/>
                <a:gd name="connsiteX11" fmla="*/ 23250 w 98822"/>
                <a:gd name="connsiteY11" fmla="*/ 1161 h 1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22" h="131368">
                  <a:moveTo>
                    <a:pt x="23250" y="1161"/>
                  </a:moveTo>
                  <a:lnTo>
                    <a:pt x="0" y="1161"/>
                  </a:lnTo>
                  <a:lnTo>
                    <a:pt x="0" y="130207"/>
                  </a:lnTo>
                  <a:lnTo>
                    <a:pt x="23250" y="130207"/>
                  </a:lnTo>
                  <a:lnTo>
                    <a:pt x="23250" y="77314"/>
                  </a:lnTo>
                  <a:lnTo>
                    <a:pt x="98823" y="131368"/>
                  </a:lnTo>
                  <a:lnTo>
                    <a:pt x="98823" y="102886"/>
                  </a:lnTo>
                  <a:lnTo>
                    <a:pt x="41849" y="63358"/>
                  </a:lnTo>
                  <a:lnTo>
                    <a:pt x="98823" y="26741"/>
                  </a:lnTo>
                  <a:lnTo>
                    <a:pt x="98823" y="0"/>
                  </a:lnTo>
                  <a:lnTo>
                    <a:pt x="23250" y="48822"/>
                  </a:lnTo>
                  <a:lnTo>
                    <a:pt x="23250" y="1161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2F4DED95-ACAE-F76A-4EEA-4FC7274B9047}"/>
                </a:ext>
              </a:extLst>
            </p:cNvPr>
            <p:cNvSpPr/>
            <p:nvPr/>
          </p:nvSpPr>
          <p:spPr>
            <a:xfrm>
              <a:off x="11548229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603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6036" y="22670"/>
                  </a:lnTo>
                  <a:cubicBezTo>
                    <a:pt x="49983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1855ED9-4232-45CA-680C-6A0E3CDACCC8}"/>
                </a:ext>
              </a:extLst>
            </p:cNvPr>
            <p:cNvSpPr/>
            <p:nvPr/>
          </p:nvSpPr>
          <p:spPr>
            <a:xfrm>
              <a:off x="11424414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545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5456" y="22670"/>
                  </a:lnTo>
                  <a:cubicBezTo>
                    <a:pt x="49992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2AAC411-0131-DFC5-2802-D67B82C486D7}"/>
                </a:ext>
              </a:extLst>
            </p:cNvPr>
            <p:cNvSpPr/>
            <p:nvPr/>
          </p:nvSpPr>
          <p:spPr>
            <a:xfrm>
              <a:off x="11510442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982" y="0"/>
                    <a:pt x="0" y="6393"/>
                    <a:pt x="0" y="15116"/>
                  </a:cubicBezTo>
                  <a:cubicBezTo>
                    <a:pt x="0" y="23840"/>
                    <a:pt x="697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887814D-2FBB-CC4C-634D-856452267BE9}"/>
                </a:ext>
              </a:extLst>
            </p:cNvPr>
            <p:cNvSpPr/>
            <p:nvPr/>
          </p:nvSpPr>
          <p:spPr>
            <a:xfrm>
              <a:off x="11515103" y="6140817"/>
              <a:ext cx="22669" cy="82545"/>
            </a:xfrm>
            <a:custGeom>
              <a:avLst/>
              <a:gdLst>
                <a:gd name="connsiteX0" fmla="*/ 0 w 22669"/>
                <a:gd name="connsiteY0" fmla="*/ 0 h 82545"/>
                <a:gd name="connsiteX1" fmla="*/ 22670 w 22669"/>
                <a:gd name="connsiteY1" fmla="*/ 0 h 82545"/>
                <a:gd name="connsiteX2" fmla="*/ 22670 w 22669"/>
                <a:gd name="connsiteY2" fmla="*/ 82546 h 82545"/>
                <a:gd name="connsiteX3" fmla="*/ 0 w 22669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82545">
                  <a:moveTo>
                    <a:pt x="0" y="0"/>
                  </a:moveTo>
                  <a:lnTo>
                    <a:pt x="22670" y="0"/>
                  </a:lnTo>
                  <a:lnTo>
                    <a:pt x="2267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76A1550-9AE9-206A-A840-8531450E0482}"/>
                </a:ext>
              </a:extLst>
            </p:cNvPr>
            <p:cNvSpPr/>
            <p:nvPr/>
          </p:nvSpPr>
          <p:spPr>
            <a:xfrm>
              <a:off x="11186670" y="5915278"/>
              <a:ext cx="497007" cy="498159"/>
            </a:xfrm>
            <a:custGeom>
              <a:avLst/>
              <a:gdLst>
                <a:gd name="connsiteX0" fmla="*/ 477498 w 497007"/>
                <a:gd name="connsiteY0" fmla="*/ 152056 h 498159"/>
                <a:gd name="connsiteX1" fmla="*/ 424265 w 497007"/>
                <a:gd name="connsiteY1" fmla="*/ 72965 h 498159"/>
                <a:gd name="connsiteX2" fmla="*/ 345202 w 497007"/>
                <a:gd name="connsiteY2" fmla="*/ 19590 h 498159"/>
                <a:gd name="connsiteX3" fmla="*/ 248209 w 497007"/>
                <a:gd name="connsiteY3" fmla="*/ 0 h 498159"/>
                <a:gd name="connsiteX4" fmla="*/ 151547 w 497007"/>
                <a:gd name="connsiteY4" fmla="*/ 19590 h 498159"/>
                <a:gd name="connsiteX5" fmla="*/ 72653 w 497007"/>
                <a:gd name="connsiteY5" fmla="*/ 72965 h 498159"/>
                <a:gd name="connsiteX6" fmla="*/ 19482 w 497007"/>
                <a:gd name="connsiteY6" fmla="*/ 152056 h 498159"/>
                <a:gd name="connsiteX7" fmla="*/ 0 w 497007"/>
                <a:gd name="connsiteY7" fmla="*/ 248790 h 498159"/>
                <a:gd name="connsiteX8" fmla="*/ 19491 w 497007"/>
                <a:gd name="connsiteY8" fmla="*/ 345863 h 498159"/>
                <a:gd name="connsiteX9" fmla="*/ 72662 w 497007"/>
                <a:gd name="connsiteY9" fmla="*/ 425123 h 498159"/>
                <a:gd name="connsiteX10" fmla="*/ 151556 w 497007"/>
                <a:gd name="connsiteY10" fmla="*/ 478561 h 498159"/>
                <a:gd name="connsiteX11" fmla="*/ 248218 w 497007"/>
                <a:gd name="connsiteY11" fmla="*/ 498160 h 498159"/>
                <a:gd name="connsiteX12" fmla="*/ 345211 w 497007"/>
                <a:gd name="connsiteY12" fmla="*/ 478561 h 498159"/>
                <a:gd name="connsiteX13" fmla="*/ 424274 w 497007"/>
                <a:gd name="connsiteY13" fmla="*/ 425123 h 498159"/>
                <a:gd name="connsiteX14" fmla="*/ 477507 w 497007"/>
                <a:gd name="connsiteY14" fmla="*/ 345854 h 498159"/>
                <a:gd name="connsiteX15" fmla="*/ 497008 w 497007"/>
                <a:gd name="connsiteY15" fmla="*/ 248781 h 498159"/>
                <a:gd name="connsiteX16" fmla="*/ 477507 w 497007"/>
                <a:gd name="connsiteY16" fmla="*/ 152038 h 498159"/>
                <a:gd name="connsiteX17" fmla="*/ 467855 w 497007"/>
                <a:gd name="connsiteY17" fmla="*/ 341809 h 498159"/>
                <a:gd name="connsiteX18" fmla="*/ 416855 w 497007"/>
                <a:gd name="connsiteY18" fmla="*/ 417748 h 498159"/>
                <a:gd name="connsiteX19" fmla="*/ 341112 w 497007"/>
                <a:gd name="connsiteY19" fmla="*/ 468936 h 498159"/>
                <a:gd name="connsiteX20" fmla="*/ 248200 w 497007"/>
                <a:gd name="connsiteY20" fmla="*/ 487704 h 498159"/>
                <a:gd name="connsiteX21" fmla="*/ 155627 w 497007"/>
                <a:gd name="connsiteY21" fmla="*/ 468936 h 498159"/>
                <a:gd name="connsiteX22" fmla="*/ 80064 w 497007"/>
                <a:gd name="connsiteY22" fmla="*/ 417748 h 498159"/>
                <a:gd name="connsiteX23" fmla="*/ 29125 w 497007"/>
                <a:gd name="connsiteY23" fmla="*/ 341809 h 498159"/>
                <a:gd name="connsiteX24" fmla="*/ 10456 w 497007"/>
                <a:gd name="connsiteY24" fmla="*/ 248798 h 498159"/>
                <a:gd name="connsiteX25" fmla="*/ 29125 w 497007"/>
                <a:gd name="connsiteY25" fmla="*/ 156127 h 498159"/>
                <a:gd name="connsiteX26" fmla="*/ 80064 w 497007"/>
                <a:gd name="connsiteY26" fmla="*/ 80358 h 498159"/>
                <a:gd name="connsiteX27" fmla="*/ 155636 w 497007"/>
                <a:gd name="connsiteY27" fmla="*/ 29224 h 498159"/>
                <a:gd name="connsiteX28" fmla="*/ 248209 w 497007"/>
                <a:gd name="connsiteY28" fmla="*/ 10464 h 498159"/>
                <a:gd name="connsiteX29" fmla="*/ 341121 w 497007"/>
                <a:gd name="connsiteY29" fmla="*/ 29224 h 498159"/>
                <a:gd name="connsiteX30" fmla="*/ 416864 w 497007"/>
                <a:gd name="connsiteY30" fmla="*/ 80358 h 498159"/>
                <a:gd name="connsiteX31" fmla="*/ 467864 w 497007"/>
                <a:gd name="connsiteY31" fmla="*/ 156127 h 498159"/>
                <a:gd name="connsiteX32" fmla="*/ 486543 w 497007"/>
                <a:gd name="connsiteY32" fmla="*/ 248798 h 498159"/>
                <a:gd name="connsiteX33" fmla="*/ 467864 w 497007"/>
                <a:gd name="connsiteY33" fmla="*/ 341809 h 4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007" h="498159">
                  <a:moveTo>
                    <a:pt x="477498" y="152056"/>
                  </a:moveTo>
                  <a:cubicBezTo>
                    <a:pt x="464989" y="122422"/>
                    <a:pt x="447078" y="95814"/>
                    <a:pt x="424265" y="72965"/>
                  </a:cubicBezTo>
                  <a:cubicBezTo>
                    <a:pt x="401435" y="50090"/>
                    <a:pt x="374827" y="32134"/>
                    <a:pt x="345202" y="19590"/>
                  </a:cubicBezTo>
                  <a:cubicBezTo>
                    <a:pt x="314505" y="6589"/>
                    <a:pt x="281870" y="0"/>
                    <a:pt x="248209" y="0"/>
                  </a:cubicBezTo>
                  <a:cubicBezTo>
                    <a:pt x="214548" y="0"/>
                    <a:pt x="182163" y="6589"/>
                    <a:pt x="151547" y="19590"/>
                  </a:cubicBezTo>
                  <a:cubicBezTo>
                    <a:pt x="121993" y="32134"/>
                    <a:pt x="95448" y="50099"/>
                    <a:pt x="72653" y="72965"/>
                  </a:cubicBezTo>
                  <a:cubicBezTo>
                    <a:pt x="49867" y="95823"/>
                    <a:pt x="31983" y="122430"/>
                    <a:pt x="19482" y="152056"/>
                  </a:cubicBezTo>
                  <a:cubicBezTo>
                    <a:pt x="6563" y="182717"/>
                    <a:pt x="0" y="215262"/>
                    <a:pt x="0" y="248790"/>
                  </a:cubicBezTo>
                  <a:cubicBezTo>
                    <a:pt x="0" y="282317"/>
                    <a:pt x="6554" y="315112"/>
                    <a:pt x="19491" y="345863"/>
                  </a:cubicBezTo>
                  <a:cubicBezTo>
                    <a:pt x="31983" y="375559"/>
                    <a:pt x="49876" y="402229"/>
                    <a:pt x="72662" y="425123"/>
                  </a:cubicBezTo>
                  <a:cubicBezTo>
                    <a:pt x="95448" y="448025"/>
                    <a:pt x="121993" y="466007"/>
                    <a:pt x="151556" y="478561"/>
                  </a:cubicBezTo>
                  <a:cubicBezTo>
                    <a:pt x="182163" y="491570"/>
                    <a:pt x="214691" y="498160"/>
                    <a:pt x="248218" y="498160"/>
                  </a:cubicBezTo>
                  <a:cubicBezTo>
                    <a:pt x="281745" y="498160"/>
                    <a:pt x="314514" y="491570"/>
                    <a:pt x="345211" y="478561"/>
                  </a:cubicBezTo>
                  <a:cubicBezTo>
                    <a:pt x="374845" y="466007"/>
                    <a:pt x="401453" y="448025"/>
                    <a:pt x="424274" y="425123"/>
                  </a:cubicBezTo>
                  <a:cubicBezTo>
                    <a:pt x="447087" y="402229"/>
                    <a:pt x="464998" y="375559"/>
                    <a:pt x="477507" y="345854"/>
                  </a:cubicBezTo>
                  <a:cubicBezTo>
                    <a:pt x="490445" y="315121"/>
                    <a:pt x="497008" y="282460"/>
                    <a:pt x="497008" y="248781"/>
                  </a:cubicBezTo>
                  <a:cubicBezTo>
                    <a:pt x="497008" y="215102"/>
                    <a:pt x="490445" y="182690"/>
                    <a:pt x="477507" y="152038"/>
                  </a:cubicBezTo>
                  <a:close/>
                  <a:moveTo>
                    <a:pt x="467855" y="341809"/>
                  </a:moveTo>
                  <a:cubicBezTo>
                    <a:pt x="455873" y="370265"/>
                    <a:pt x="438712" y="395819"/>
                    <a:pt x="416855" y="417748"/>
                  </a:cubicBezTo>
                  <a:cubicBezTo>
                    <a:pt x="394988" y="439685"/>
                    <a:pt x="369506" y="456909"/>
                    <a:pt x="341112" y="468936"/>
                  </a:cubicBezTo>
                  <a:cubicBezTo>
                    <a:pt x="311719" y="481391"/>
                    <a:pt x="280460" y="487704"/>
                    <a:pt x="248200" y="487704"/>
                  </a:cubicBezTo>
                  <a:cubicBezTo>
                    <a:pt x="215941" y="487704"/>
                    <a:pt x="184940" y="481391"/>
                    <a:pt x="155627" y="468936"/>
                  </a:cubicBezTo>
                  <a:cubicBezTo>
                    <a:pt x="127314" y="456909"/>
                    <a:pt x="101894" y="439685"/>
                    <a:pt x="80064" y="417748"/>
                  </a:cubicBezTo>
                  <a:cubicBezTo>
                    <a:pt x="58233" y="395810"/>
                    <a:pt x="41099" y="370256"/>
                    <a:pt x="29125" y="341809"/>
                  </a:cubicBezTo>
                  <a:cubicBezTo>
                    <a:pt x="16732" y="312353"/>
                    <a:pt x="10456" y="281067"/>
                    <a:pt x="10456" y="248798"/>
                  </a:cubicBezTo>
                  <a:cubicBezTo>
                    <a:pt x="10456" y="216530"/>
                    <a:pt x="16741" y="185494"/>
                    <a:pt x="29125" y="156127"/>
                  </a:cubicBezTo>
                  <a:cubicBezTo>
                    <a:pt x="41099" y="127752"/>
                    <a:pt x="58233" y="102261"/>
                    <a:pt x="80064" y="80358"/>
                  </a:cubicBezTo>
                  <a:cubicBezTo>
                    <a:pt x="101903" y="58447"/>
                    <a:pt x="127323" y="41242"/>
                    <a:pt x="155636" y="29224"/>
                  </a:cubicBezTo>
                  <a:cubicBezTo>
                    <a:pt x="184949" y="16777"/>
                    <a:pt x="216102" y="10464"/>
                    <a:pt x="248209" y="10464"/>
                  </a:cubicBezTo>
                  <a:cubicBezTo>
                    <a:pt x="280317" y="10464"/>
                    <a:pt x="311719" y="16777"/>
                    <a:pt x="341121" y="29224"/>
                  </a:cubicBezTo>
                  <a:cubicBezTo>
                    <a:pt x="369506" y="41242"/>
                    <a:pt x="394988" y="58438"/>
                    <a:pt x="416864" y="80358"/>
                  </a:cubicBezTo>
                  <a:cubicBezTo>
                    <a:pt x="438721" y="102252"/>
                    <a:pt x="455882" y="127743"/>
                    <a:pt x="467864" y="156127"/>
                  </a:cubicBezTo>
                  <a:cubicBezTo>
                    <a:pt x="480257" y="185485"/>
                    <a:pt x="486543" y="216664"/>
                    <a:pt x="486543" y="248798"/>
                  </a:cubicBezTo>
                  <a:cubicBezTo>
                    <a:pt x="486543" y="280933"/>
                    <a:pt x="480257" y="312362"/>
                    <a:pt x="467864" y="341809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EE3B570-3054-AC50-0DAB-68707ECE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AEBCB2C-56F5-4360-BA9C-02FD5FC296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626D2D72-EF4E-0288-6A76-5435C115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47134-B718-44FE-A1DC-8F18889531E1}" type="datetime1">
              <a:rPr lang="en-GB" smtClean="0"/>
              <a:pPr/>
              <a:t>03/04/2024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08D5E2A-DA8C-62C4-CDD3-162DC0BB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92950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417" y="414340"/>
            <a:ext cx="8926576" cy="10429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6416" y="1808165"/>
            <a:ext cx="4596384" cy="175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96416" y="3714751"/>
            <a:ext cx="4596384" cy="1754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87872" y="1808165"/>
            <a:ext cx="4596384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3D4F082-80DC-E30E-725E-B245E9ACA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152688750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B49B190-0433-AFEC-9121-2D98BA78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527" y="427640"/>
            <a:ext cx="6467474" cy="1077616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7364CD-048D-7D79-B31B-D16084B70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6527" y="1505256"/>
            <a:ext cx="6467474" cy="38474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3600" cap="none" spc="0" baseline="0" dirty="0">
                <a:solidFill>
                  <a:schemeClr val="bg1"/>
                </a:solidFill>
                <a:latin typeface="Salpama Medium" pitchFamily="50" charset="0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EE3B570-3054-AC50-0DAB-68707ECE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AEBCB2C-56F5-4360-BA9C-02FD5FC296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626D2D72-EF4E-0288-6A76-5435C115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47134-B718-44FE-A1DC-8F18889531E1}" type="datetime1">
              <a:rPr lang="en-GB" smtClean="0"/>
              <a:pPr/>
              <a:t>03/04/2024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08D5E2A-DA8C-62C4-CDD3-162DC0BB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grpSp>
        <p:nvGrpSpPr>
          <p:cNvPr id="28" name="Graphic 13">
            <a:extLst>
              <a:ext uri="{FF2B5EF4-FFF2-40B4-BE49-F238E27FC236}">
                <a16:creationId xmlns:a16="http://schemas.microsoft.com/office/drawing/2014/main" xmlns="" id="{77361C33-28C0-662A-872C-175350D18D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7481" y="1577641"/>
            <a:ext cx="2694986" cy="2701232"/>
            <a:chOff x="1449388" y="1737945"/>
            <a:chExt cx="3373866" cy="3381685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762C6A7-0520-EB3F-C5A2-432D35059273}"/>
                </a:ext>
              </a:extLst>
            </p:cNvPr>
            <p:cNvSpPr/>
            <p:nvPr/>
          </p:nvSpPr>
          <p:spPr>
            <a:xfrm>
              <a:off x="2834416" y="3268986"/>
              <a:ext cx="157831" cy="560351"/>
            </a:xfrm>
            <a:custGeom>
              <a:avLst/>
              <a:gdLst>
                <a:gd name="connsiteX0" fmla="*/ 0 w 157831"/>
                <a:gd name="connsiteY0" fmla="*/ 0 h 560351"/>
                <a:gd name="connsiteX1" fmla="*/ 157832 w 157831"/>
                <a:gd name="connsiteY1" fmla="*/ 0 h 560351"/>
                <a:gd name="connsiteX2" fmla="*/ 157832 w 157831"/>
                <a:gd name="connsiteY2" fmla="*/ 560352 h 560351"/>
                <a:gd name="connsiteX3" fmla="*/ 0 w 157831"/>
                <a:gd name="connsiteY3" fmla="*/ 560352 h 56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831" h="560351">
                  <a:moveTo>
                    <a:pt x="0" y="0"/>
                  </a:moveTo>
                  <a:lnTo>
                    <a:pt x="157832" y="0"/>
                  </a:lnTo>
                  <a:lnTo>
                    <a:pt x="157832" y="560352"/>
                  </a:lnTo>
                  <a:lnTo>
                    <a:pt x="0" y="560352"/>
                  </a:ln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36536A6-8F93-E822-9E1B-990E01A0B8FB}"/>
                </a:ext>
              </a:extLst>
            </p:cNvPr>
            <p:cNvSpPr/>
            <p:nvPr/>
          </p:nvSpPr>
          <p:spPr>
            <a:xfrm>
              <a:off x="2510873" y="2953322"/>
              <a:ext cx="276205" cy="876014"/>
            </a:xfrm>
            <a:custGeom>
              <a:avLst/>
              <a:gdLst>
                <a:gd name="connsiteX0" fmla="*/ 153892 w 276205"/>
                <a:gd name="connsiteY0" fmla="*/ 587929 h 876014"/>
                <a:gd name="connsiteX1" fmla="*/ 153892 w 276205"/>
                <a:gd name="connsiteY1" fmla="*/ 0 h 876014"/>
                <a:gd name="connsiteX2" fmla="*/ 0 w 276205"/>
                <a:gd name="connsiteY2" fmla="*/ 0 h 876014"/>
                <a:gd name="connsiteX3" fmla="*/ 0 w 276205"/>
                <a:gd name="connsiteY3" fmla="*/ 583990 h 876014"/>
                <a:gd name="connsiteX4" fmla="*/ 276206 w 276205"/>
                <a:gd name="connsiteY4" fmla="*/ 876015 h 876014"/>
                <a:gd name="connsiteX5" fmla="*/ 276206 w 276205"/>
                <a:gd name="connsiteY5" fmla="*/ 722123 h 876014"/>
                <a:gd name="connsiteX6" fmla="*/ 153892 w 276205"/>
                <a:gd name="connsiteY6" fmla="*/ 587929 h 87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05" h="876014">
                  <a:moveTo>
                    <a:pt x="153892" y="587929"/>
                  </a:moveTo>
                  <a:lnTo>
                    <a:pt x="153892" y="0"/>
                  </a:lnTo>
                  <a:lnTo>
                    <a:pt x="0" y="0"/>
                  </a:lnTo>
                  <a:lnTo>
                    <a:pt x="0" y="583990"/>
                  </a:lnTo>
                  <a:cubicBezTo>
                    <a:pt x="0" y="757641"/>
                    <a:pt x="102615" y="872075"/>
                    <a:pt x="276206" y="876015"/>
                  </a:cubicBezTo>
                  <a:lnTo>
                    <a:pt x="276206" y="722123"/>
                  </a:lnTo>
                  <a:cubicBezTo>
                    <a:pt x="197290" y="710304"/>
                    <a:pt x="153892" y="658966"/>
                    <a:pt x="153892" y="587929"/>
                  </a:cubicBez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D58032E-7B3D-94C2-B24E-B7FDFF2496DC}"/>
                </a:ext>
              </a:extLst>
            </p:cNvPr>
            <p:cNvSpPr/>
            <p:nvPr/>
          </p:nvSpPr>
          <p:spPr>
            <a:xfrm>
              <a:off x="2806777" y="2953322"/>
              <a:ext cx="209169" cy="209169"/>
            </a:xfrm>
            <a:custGeom>
              <a:avLst/>
              <a:gdLst>
                <a:gd name="connsiteX0" fmla="*/ 102615 w 209169"/>
                <a:gd name="connsiteY0" fmla="*/ 0 h 209169"/>
                <a:gd name="connsiteX1" fmla="*/ 0 w 209169"/>
                <a:gd name="connsiteY1" fmla="*/ 102615 h 209169"/>
                <a:gd name="connsiteX2" fmla="*/ 102615 w 209169"/>
                <a:gd name="connsiteY2" fmla="*/ 209170 h 209169"/>
                <a:gd name="connsiteX3" fmla="*/ 209169 w 209169"/>
                <a:gd name="connsiteY3" fmla="*/ 102615 h 209169"/>
                <a:gd name="connsiteX4" fmla="*/ 102615 w 209169"/>
                <a:gd name="connsiteY4" fmla="*/ 0 h 20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69" h="209169">
                  <a:moveTo>
                    <a:pt x="102615" y="0"/>
                  </a:moveTo>
                  <a:cubicBezTo>
                    <a:pt x="43398" y="0"/>
                    <a:pt x="0" y="43398"/>
                    <a:pt x="0" y="102615"/>
                  </a:cubicBezTo>
                  <a:cubicBezTo>
                    <a:pt x="0" y="161832"/>
                    <a:pt x="43398" y="209170"/>
                    <a:pt x="102615" y="209170"/>
                  </a:cubicBezTo>
                  <a:cubicBezTo>
                    <a:pt x="161832" y="209170"/>
                    <a:pt x="209169" y="161832"/>
                    <a:pt x="209169" y="102615"/>
                  </a:cubicBezTo>
                  <a:cubicBezTo>
                    <a:pt x="209169" y="43398"/>
                    <a:pt x="161832" y="0"/>
                    <a:pt x="102615" y="0"/>
                  </a:cubicBez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7507D04-2FC0-E55C-BF67-236077E00857}"/>
                </a:ext>
              </a:extLst>
            </p:cNvPr>
            <p:cNvSpPr/>
            <p:nvPr/>
          </p:nvSpPr>
          <p:spPr>
            <a:xfrm>
              <a:off x="1788750" y="2945443"/>
              <a:ext cx="670845" cy="891773"/>
            </a:xfrm>
            <a:custGeom>
              <a:avLst/>
              <a:gdLst>
                <a:gd name="connsiteX0" fmla="*/ 157832 w 670845"/>
                <a:gd name="connsiteY0" fmla="*/ 7879 h 891773"/>
                <a:gd name="connsiteX1" fmla="*/ 0 w 670845"/>
                <a:gd name="connsiteY1" fmla="*/ 7879 h 891773"/>
                <a:gd name="connsiteX2" fmla="*/ 0 w 670845"/>
                <a:gd name="connsiteY2" fmla="*/ 883894 h 891773"/>
                <a:gd name="connsiteX3" fmla="*/ 157832 w 670845"/>
                <a:gd name="connsiteY3" fmla="*/ 883894 h 891773"/>
                <a:gd name="connsiteX4" fmla="*/ 157832 w 670845"/>
                <a:gd name="connsiteY4" fmla="*/ 524833 h 891773"/>
                <a:gd name="connsiteX5" fmla="*/ 670846 w 670845"/>
                <a:gd name="connsiteY5" fmla="*/ 891774 h 891773"/>
                <a:gd name="connsiteX6" fmla="*/ 670846 w 670845"/>
                <a:gd name="connsiteY6" fmla="*/ 698424 h 891773"/>
                <a:gd name="connsiteX7" fmla="*/ 284085 w 670845"/>
                <a:gd name="connsiteY7" fmla="*/ 430098 h 891773"/>
                <a:gd name="connsiteX8" fmla="*/ 670846 w 670845"/>
                <a:gd name="connsiteY8" fmla="*/ 181531 h 891773"/>
                <a:gd name="connsiteX9" fmla="*/ 670846 w 670845"/>
                <a:gd name="connsiteY9" fmla="*/ 0 h 891773"/>
                <a:gd name="connsiteX10" fmla="*/ 157832 w 670845"/>
                <a:gd name="connsiteY10" fmla="*/ 331423 h 891773"/>
                <a:gd name="connsiteX11" fmla="*/ 157832 w 670845"/>
                <a:gd name="connsiteY11" fmla="*/ 7879 h 89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0845" h="891773">
                  <a:moveTo>
                    <a:pt x="157832" y="7879"/>
                  </a:moveTo>
                  <a:lnTo>
                    <a:pt x="0" y="7879"/>
                  </a:lnTo>
                  <a:lnTo>
                    <a:pt x="0" y="883894"/>
                  </a:lnTo>
                  <a:lnTo>
                    <a:pt x="157832" y="883894"/>
                  </a:lnTo>
                  <a:lnTo>
                    <a:pt x="157832" y="524833"/>
                  </a:lnTo>
                  <a:lnTo>
                    <a:pt x="670846" y="891774"/>
                  </a:lnTo>
                  <a:lnTo>
                    <a:pt x="670846" y="698424"/>
                  </a:lnTo>
                  <a:lnTo>
                    <a:pt x="284085" y="430098"/>
                  </a:lnTo>
                  <a:lnTo>
                    <a:pt x="670846" y="181531"/>
                  </a:lnTo>
                  <a:lnTo>
                    <a:pt x="670846" y="0"/>
                  </a:lnTo>
                  <a:lnTo>
                    <a:pt x="157832" y="331423"/>
                  </a:lnTo>
                  <a:lnTo>
                    <a:pt x="157832" y="7879"/>
                  </a:ln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7D86BE1-69ED-E6E3-084E-96C2DB5293EF}"/>
                </a:ext>
              </a:extLst>
            </p:cNvPr>
            <p:cNvSpPr/>
            <p:nvPr/>
          </p:nvSpPr>
          <p:spPr>
            <a:xfrm>
              <a:off x="3903780" y="3268986"/>
              <a:ext cx="548471" cy="560351"/>
            </a:xfrm>
            <a:custGeom>
              <a:avLst/>
              <a:gdLst>
                <a:gd name="connsiteX0" fmla="*/ 256507 w 548471"/>
                <a:gd name="connsiteY0" fmla="*/ 0 h 560351"/>
                <a:gd name="connsiteX1" fmla="*/ 0 w 548471"/>
                <a:gd name="connsiteY1" fmla="*/ 0 h 560351"/>
                <a:gd name="connsiteX2" fmla="*/ 0 w 548471"/>
                <a:gd name="connsiteY2" fmla="*/ 560351 h 560351"/>
                <a:gd name="connsiteX3" fmla="*/ 153892 w 548471"/>
                <a:gd name="connsiteY3" fmla="*/ 560351 h 560351"/>
                <a:gd name="connsiteX4" fmla="*/ 153892 w 548471"/>
                <a:gd name="connsiteY4" fmla="*/ 153892 h 560351"/>
                <a:gd name="connsiteX5" fmla="*/ 244627 w 548471"/>
                <a:gd name="connsiteY5" fmla="*/ 153892 h 560351"/>
                <a:gd name="connsiteX6" fmla="*/ 394579 w 548471"/>
                <a:gd name="connsiteY6" fmla="*/ 288085 h 560351"/>
                <a:gd name="connsiteX7" fmla="*/ 394579 w 548471"/>
                <a:gd name="connsiteY7" fmla="*/ 560351 h 560351"/>
                <a:gd name="connsiteX8" fmla="*/ 548471 w 548471"/>
                <a:gd name="connsiteY8" fmla="*/ 560351 h 560351"/>
                <a:gd name="connsiteX9" fmla="*/ 548471 w 548471"/>
                <a:gd name="connsiteY9" fmla="*/ 295965 h 560351"/>
                <a:gd name="connsiteX10" fmla="*/ 256446 w 548471"/>
                <a:gd name="connsiteY10" fmla="*/ 0 h 56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471" h="560351">
                  <a:moveTo>
                    <a:pt x="256507" y="0"/>
                  </a:moveTo>
                  <a:lnTo>
                    <a:pt x="0" y="0"/>
                  </a:lnTo>
                  <a:lnTo>
                    <a:pt x="0" y="560351"/>
                  </a:lnTo>
                  <a:lnTo>
                    <a:pt x="153892" y="560351"/>
                  </a:lnTo>
                  <a:lnTo>
                    <a:pt x="153892" y="153892"/>
                  </a:lnTo>
                  <a:lnTo>
                    <a:pt x="244627" y="153892"/>
                  </a:lnTo>
                  <a:cubicBezTo>
                    <a:pt x="339302" y="153892"/>
                    <a:pt x="394579" y="209109"/>
                    <a:pt x="394579" y="288085"/>
                  </a:cubicBezTo>
                  <a:lnTo>
                    <a:pt x="394579" y="560351"/>
                  </a:lnTo>
                  <a:lnTo>
                    <a:pt x="548471" y="560351"/>
                  </a:lnTo>
                  <a:lnTo>
                    <a:pt x="548471" y="295965"/>
                  </a:lnTo>
                  <a:cubicBezTo>
                    <a:pt x="548471" y="110494"/>
                    <a:pt x="437977" y="0"/>
                    <a:pt x="256446" y="0"/>
                  </a:cubicBez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30DDDF2-DCAB-FAE4-B128-CD983264C985}"/>
                </a:ext>
              </a:extLst>
            </p:cNvPr>
            <p:cNvSpPr/>
            <p:nvPr/>
          </p:nvSpPr>
          <p:spPr>
            <a:xfrm>
              <a:off x="3063284" y="3268986"/>
              <a:ext cx="548471" cy="560351"/>
            </a:xfrm>
            <a:custGeom>
              <a:avLst/>
              <a:gdLst>
                <a:gd name="connsiteX0" fmla="*/ 256507 w 548471"/>
                <a:gd name="connsiteY0" fmla="*/ 0 h 560351"/>
                <a:gd name="connsiteX1" fmla="*/ 0 w 548471"/>
                <a:gd name="connsiteY1" fmla="*/ 0 h 560351"/>
                <a:gd name="connsiteX2" fmla="*/ 0 w 548471"/>
                <a:gd name="connsiteY2" fmla="*/ 560351 h 560351"/>
                <a:gd name="connsiteX3" fmla="*/ 153892 w 548471"/>
                <a:gd name="connsiteY3" fmla="*/ 560351 h 560351"/>
                <a:gd name="connsiteX4" fmla="*/ 153892 w 548471"/>
                <a:gd name="connsiteY4" fmla="*/ 153892 h 560351"/>
                <a:gd name="connsiteX5" fmla="*/ 240688 w 548471"/>
                <a:gd name="connsiteY5" fmla="*/ 153892 h 560351"/>
                <a:gd name="connsiteX6" fmla="*/ 394579 w 548471"/>
                <a:gd name="connsiteY6" fmla="*/ 288085 h 560351"/>
                <a:gd name="connsiteX7" fmla="*/ 394579 w 548471"/>
                <a:gd name="connsiteY7" fmla="*/ 560351 h 560351"/>
                <a:gd name="connsiteX8" fmla="*/ 548472 w 548471"/>
                <a:gd name="connsiteY8" fmla="*/ 560351 h 560351"/>
                <a:gd name="connsiteX9" fmla="*/ 548472 w 548471"/>
                <a:gd name="connsiteY9" fmla="*/ 295965 h 560351"/>
                <a:gd name="connsiteX10" fmla="*/ 256446 w 548471"/>
                <a:gd name="connsiteY10" fmla="*/ 0 h 56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8471" h="560351">
                  <a:moveTo>
                    <a:pt x="256507" y="0"/>
                  </a:moveTo>
                  <a:lnTo>
                    <a:pt x="0" y="0"/>
                  </a:lnTo>
                  <a:lnTo>
                    <a:pt x="0" y="560351"/>
                  </a:lnTo>
                  <a:lnTo>
                    <a:pt x="153892" y="560351"/>
                  </a:lnTo>
                  <a:lnTo>
                    <a:pt x="153892" y="153892"/>
                  </a:lnTo>
                  <a:lnTo>
                    <a:pt x="240688" y="153892"/>
                  </a:lnTo>
                  <a:cubicBezTo>
                    <a:pt x="339363" y="153892"/>
                    <a:pt x="394579" y="209109"/>
                    <a:pt x="394579" y="288085"/>
                  </a:cubicBezTo>
                  <a:lnTo>
                    <a:pt x="394579" y="560351"/>
                  </a:lnTo>
                  <a:lnTo>
                    <a:pt x="548472" y="560351"/>
                  </a:lnTo>
                  <a:lnTo>
                    <a:pt x="548472" y="295965"/>
                  </a:lnTo>
                  <a:cubicBezTo>
                    <a:pt x="548472" y="110494"/>
                    <a:pt x="437977" y="0"/>
                    <a:pt x="256446" y="0"/>
                  </a:cubicBez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EEEEFE5-4C78-234C-9973-F110825B354F}"/>
                </a:ext>
              </a:extLst>
            </p:cNvPr>
            <p:cNvSpPr/>
            <p:nvPr/>
          </p:nvSpPr>
          <p:spPr>
            <a:xfrm>
              <a:off x="3647274" y="2953322"/>
              <a:ext cx="209169" cy="209169"/>
            </a:xfrm>
            <a:custGeom>
              <a:avLst/>
              <a:gdLst>
                <a:gd name="connsiteX0" fmla="*/ 102615 w 209169"/>
                <a:gd name="connsiteY0" fmla="*/ 0 h 209169"/>
                <a:gd name="connsiteX1" fmla="*/ 0 w 209169"/>
                <a:gd name="connsiteY1" fmla="*/ 102615 h 209169"/>
                <a:gd name="connsiteX2" fmla="*/ 102615 w 209169"/>
                <a:gd name="connsiteY2" fmla="*/ 209170 h 209169"/>
                <a:gd name="connsiteX3" fmla="*/ 209170 w 209169"/>
                <a:gd name="connsiteY3" fmla="*/ 102615 h 209169"/>
                <a:gd name="connsiteX4" fmla="*/ 102615 w 209169"/>
                <a:gd name="connsiteY4" fmla="*/ 0 h 20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69" h="209169">
                  <a:moveTo>
                    <a:pt x="102615" y="0"/>
                  </a:moveTo>
                  <a:cubicBezTo>
                    <a:pt x="47398" y="0"/>
                    <a:pt x="0" y="43398"/>
                    <a:pt x="0" y="102615"/>
                  </a:cubicBezTo>
                  <a:cubicBezTo>
                    <a:pt x="0" y="161832"/>
                    <a:pt x="47337" y="209170"/>
                    <a:pt x="102615" y="209170"/>
                  </a:cubicBezTo>
                  <a:cubicBezTo>
                    <a:pt x="161832" y="209170"/>
                    <a:pt x="209170" y="161832"/>
                    <a:pt x="209170" y="102615"/>
                  </a:cubicBezTo>
                  <a:cubicBezTo>
                    <a:pt x="209170" y="43398"/>
                    <a:pt x="161832" y="0"/>
                    <a:pt x="102615" y="0"/>
                  </a:cubicBez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04A7B975-B62A-B7FC-19F8-2CD544E2EBCA}"/>
                </a:ext>
              </a:extLst>
            </p:cNvPr>
            <p:cNvSpPr/>
            <p:nvPr/>
          </p:nvSpPr>
          <p:spPr>
            <a:xfrm>
              <a:off x="3678913" y="3268986"/>
              <a:ext cx="153892" cy="560351"/>
            </a:xfrm>
            <a:custGeom>
              <a:avLst/>
              <a:gdLst>
                <a:gd name="connsiteX0" fmla="*/ 0 w 153892"/>
                <a:gd name="connsiteY0" fmla="*/ 0 h 560351"/>
                <a:gd name="connsiteX1" fmla="*/ 153892 w 153892"/>
                <a:gd name="connsiteY1" fmla="*/ 0 h 560351"/>
                <a:gd name="connsiteX2" fmla="*/ 153892 w 153892"/>
                <a:gd name="connsiteY2" fmla="*/ 560352 h 560351"/>
                <a:gd name="connsiteX3" fmla="*/ 0 w 153892"/>
                <a:gd name="connsiteY3" fmla="*/ 560352 h 56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92" h="560351">
                  <a:moveTo>
                    <a:pt x="0" y="0"/>
                  </a:moveTo>
                  <a:lnTo>
                    <a:pt x="153892" y="0"/>
                  </a:lnTo>
                  <a:lnTo>
                    <a:pt x="153892" y="560352"/>
                  </a:lnTo>
                  <a:lnTo>
                    <a:pt x="0" y="560352"/>
                  </a:ln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0F4C03E-D57D-0F84-E703-4EA20EC93412}"/>
                </a:ext>
              </a:extLst>
            </p:cNvPr>
            <p:cNvSpPr/>
            <p:nvPr/>
          </p:nvSpPr>
          <p:spPr>
            <a:xfrm>
              <a:off x="1449388" y="1737945"/>
              <a:ext cx="3373866" cy="3381685"/>
            </a:xfrm>
            <a:custGeom>
              <a:avLst/>
              <a:gdLst>
                <a:gd name="connsiteX0" fmla="*/ 3241430 w 3373866"/>
                <a:gd name="connsiteY0" fmla="*/ 1032210 h 3381685"/>
                <a:gd name="connsiteX1" fmla="*/ 2880066 w 3373866"/>
                <a:gd name="connsiteY1" fmla="*/ 495315 h 3381685"/>
                <a:gd name="connsiteX2" fmla="*/ 2343353 w 3373866"/>
                <a:gd name="connsiteY2" fmla="*/ 132981 h 3381685"/>
                <a:gd name="connsiteX3" fmla="*/ 1684933 w 3373866"/>
                <a:gd name="connsiteY3" fmla="*/ 0 h 3381685"/>
                <a:gd name="connsiteX4" fmla="*/ 1028755 w 3373866"/>
                <a:gd name="connsiteY4" fmla="*/ 132981 h 3381685"/>
                <a:gd name="connsiteX5" fmla="*/ 493194 w 3373866"/>
                <a:gd name="connsiteY5" fmla="*/ 495315 h 3381685"/>
                <a:gd name="connsiteX6" fmla="*/ 132254 w 3373866"/>
                <a:gd name="connsiteY6" fmla="*/ 1032210 h 3381685"/>
                <a:gd name="connsiteX7" fmla="*/ 0 w 3373866"/>
                <a:gd name="connsiteY7" fmla="*/ 1688873 h 3381685"/>
                <a:gd name="connsiteX8" fmla="*/ 132314 w 3373866"/>
                <a:gd name="connsiteY8" fmla="*/ 2347839 h 3381685"/>
                <a:gd name="connsiteX9" fmla="*/ 493255 w 3373866"/>
                <a:gd name="connsiteY9" fmla="*/ 2885886 h 3381685"/>
                <a:gd name="connsiteX10" fmla="*/ 1028816 w 3373866"/>
                <a:gd name="connsiteY10" fmla="*/ 3248644 h 3381685"/>
                <a:gd name="connsiteX11" fmla="*/ 1684993 w 3373866"/>
                <a:gd name="connsiteY11" fmla="*/ 3381686 h 3381685"/>
                <a:gd name="connsiteX12" fmla="*/ 2343414 w 3373866"/>
                <a:gd name="connsiteY12" fmla="*/ 3248644 h 3381685"/>
                <a:gd name="connsiteX13" fmla="*/ 2880127 w 3373866"/>
                <a:gd name="connsiteY13" fmla="*/ 2885886 h 3381685"/>
                <a:gd name="connsiteX14" fmla="*/ 3241491 w 3373866"/>
                <a:gd name="connsiteY14" fmla="*/ 2347778 h 3381685"/>
                <a:gd name="connsiteX15" fmla="*/ 3373866 w 3373866"/>
                <a:gd name="connsiteY15" fmla="*/ 1688812 h 3381685"/>
                <a:gd name="connsiteX16" fmla="*/ 3241491 w 3373866"/>
                <a:gd name="connsiteY16" fmla="*/ 1032089 h 3381685"/>
                <a:gd name="connsiteX17" fmla="*/ 3175970 w 3373866"/>
                <a:gd name="connsiteY17" fmla="*/ 2320322 h 3381685"/>
                <a:gd name="connsiteX18" fmla="*/ 2829759 w 3373866"/>
                <a:gd name="connsiteY18" fmla="*/ 2835821 h 3381685"/>
                <a:gd name="connsiteX19" fmla="*/ 2315593 w 3373866"/>
                <a:gd name="connsiteY19" fmla="*/ 3183305 h 3381685"/>
                <a:gd name="connsiteX20" fmla="*/ 1684872 w 3373866"/>
                <a:gd name="connsiteY20" fmla="*/ 3310710 h 3381685"/>
                <a:gd name="connsiteX21" fmla="*/ 1056455 w 3373866"/>
                <a:gd name="connsiteY21" fmla="*/ 3183305 h 3381685"/>
                <a:gd name="connsiteX22" fmla="*/ 543501 w 3373866"/>
                <a:gd name="connsiteY22" fmla="*/ 2835821 h 3381685"/>
                <a:gd name="connsiteX23" fmla="*/ 197714 w 3373866"/>
                <a:gd name="connsiteY23" fmla="*/ 2320322 h 3381685"/>
                <a:gd name="connsiteX24" fmla="*/ 70976 w 3373866"/>
                <a:gd name="connsiteY24" fmla="*/ 1688934 h 3381685"/>
                <a:gd name="connsiteX25" fmla="*/ 197714 w 3373866"/>
                <a:gd name="connsiteY25" fmla="*/ 1059849 h 3381685"/>
                <a:gd name="connsiteX26" fmla="*/ 543501 w 3373866"/>
                <a:gd name="connsiteY26" fmla="*/ 545502 h 3381685"/>
                <a:gd name="connsiteX27" fmla="*/ 1056515 w 3373866"/>
                <a:gd name="connsiteY27" fmla="*/ 198381 h 3381685"/>
                <a:gd name="connsiteX28" fmla="*/ 1684933 w 3373866"/>
                <a:gd name="connsiteY28" fmla="*/ 71036 h 3381685"/>
                <a:gd name="connsiteX29" fmla="*/ 2315654 w 3373866"/>
                <a:gd name="connsiteY29" fmla="*/ 198381 h 3381685"/>
                <a:gd name="connsiteX30" fmla="*/ 2829819 w 3373866"/>
                <a:gd name="connsiteY30" fmla="*/ 545502 h 3381685"/>
                <a:gd name="connsiteX31" fmla="*/ 3176031 w 3373866"/>
                <a:gd name="connsiteY31" fmla="*/ 1059849 h 3381685"/>
                <a:gd name="connsiteX32" fmla="*/ 3302830 w 3373866"/>
                <a:gd name="connsiteY32" fmla="*/ 1688934 h 3381685"/>
                <a:gd name="connsiteX33" fmla="*/ 3176031 w 3373866"/>
                <a:gd name="connsiteY33" fmla="*/ 2320322 h 3381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73866" h="3381685">
                  <a:moveTo>
                    <a:pt x="3241430" y="1032210"/>
                  </a:moveTo>
                  <a:cubicBezTo>
                    <a:pt x="3156514" y="831041"/>
                    <a:pt x="3034928" y="650420"/>
                    <a:pt x="2880066" y="495315"/>
                  </a:cubicBezTo>
                  <a:cubicBezTo>
                    <a:pt x="2725083" y="340029"/>
                    <a:pt x="2544461" y="218140"/>
                    <a:pt x="2343353" y="132981"/>
                  </a:cubicBezTo>
                  <a:cubicBezTo>
                    <a:pt x="2134972" y="44731"/>
                    <a:pt x="1913437" y="0"/>
                    <a:pt x="1684933" y="0"/>
                  </a:cubicBezTo>
                  <a:cubicBezTo>
                    <a:pt x="1456428" y="0"/>
                    <a:pt x="1236591" y="44731"/>
                    <a:pt x="1028755" y="132981"/>
                  </a:cubicBezTo>
                  <a:cubicBezTo>
                    <a:pt x="828132" y="218140"/>
                    <a:pt x="647935" y="340090"/>
                    <a:pt x="493194" y="495315"/>
                  </a:cubicBezTo>
                  <a:cubicBezTo>
                    <a:pt x="338514" y="650480"/>
                    <a:pt x="217110" y="831102"/>
                    <a:pt x="132254" y="1032210"/>
                  </a:cubicBezTo>
                  <a:cubicBezTo>
                    <a:pt x="44549" y="1240350"/>
                    <a:pt x="0" y="1461278"/>
                    <a:pt x="0" y="1688873"/>
                  </a:cubicBezTo>
                  <a:cubicBezTo>
                    <a:pt x="0" y="1916468"/>
                    <a:pt x="44489" y="2139094"/>
                    <a:pt x="132314" y="2347839"/>
                  </a:cubicBezTo>
                  <a:cubicBezTo>
                    <a:pt x="217110" y="2549432"/>
                    <a:pt x="338575" y="2730478"/>
                    <a:pt x="493255" y="2885886"/>
                  </a:cubicBezTo>
                  <a:cubicBezTo>
                    <a:pt x="647935" y="3041353"/>
                    <a:pt x="828132" y="3163424"/>
                    <a:pt x="1028816" y="3248644"/>
                  </a:cubicBezTo>
                  <a:cubicBezTo>
                    <a:pt x="1236591" y="3336955"/>
                    <a:pt x="1457398" y="3381686"/>
                    <a:pt x="1684993" y="3381686"/>
                  </a:cubicBezTo>
                  <a:cubicBezTo>
                    <a:pt x="1912589" y="3381686"/>
                    <a:pt x="2135032" y="3336955"/>
                    <a:pt x="2343414" y="3248644"/>
                  </a:cubicBezTo>
                  <a:cubicBezTo>
                    <a:pt x="2544583" y="3163424"/>
                    <a:pt x="2725204" y="3041353"/>
                    <a:pt x="2880127" y="2885886"/>
                  </a:cubicBezTo>
                  <a:cubicBezTo>
                    <a:pt x="3034989" y="2730478"/>
                    <a:pt x="3156575" y="2549432"/>
                    <a:pt x="3241491" y="2347778"/>
                  </a:cubicBezTo>
                  <a:cubicBezTo>
                    <a:pt x="3329317" y="2139154"/>
                    <a:pt x="3373866" y="1917438"/>
                    <a:pt x="3373866" y="1688812"/>
                  </a:cubicBezTo>
                  <a:cubicBezTo>
                    <a:pt x="3373866" y="1460187"/>
                    <a:pt x="3329317" y="1240168"/>
                    <a:pt x="3241491" y="1032089"/>
                  </a:cubicBezTo>
                  <a:close/>
                  <a:moveTo>
                    <a:pt x="3175970" y="2320322"/>
                  </a:moveTo>
                  <a:cubicBezTo>
                    <a:pt x="3094630" y="2513490"/>
                    <a:pt x="2978135" y="2686959"/>
                    <a:pt x="2829759" y="2835821"/>
                  </a:cubicBezTo>
                  <a:cubicBezTo>
                    <a:pt x="2681322" y="2984743"/>
                    <a:pt x="2508337" y="3101662"/>
                    <a:pt x="2315593" y="3183305"/>
                  </a:cubicBezTo>
                  <a:cubicBezTo>
                    <a:pt x="2116061" y="3267858"/>
                    <a:pt x="1903861" y="3310710"/>
                    <a:pt x="1684872" y="3310710"/>
                  </a:cubicBezTo>
                  <a:cubicBezTo>
                    <a:pt x="1465884" y="3310710"/>
                    <a:pt x="1255441" y="3267858"/>
                    <a:pt x="1056455" y="3183305"/>
                  </a:cubicBezTo>
                  <a:cubicBezTo>
                    <a:pt x="864256" y="3101662"/>
                    <a:pt x="691696" y="2984743"/>
                    <a:pt x="543501" y="2835821"/>
                  </a:cubicBezTo>
                  <a:cubicBezTo>
                    <a:pt x="395307" y="2686899"/>
                    <a:pt x="278994" y="2513429"/>
                    <a:pt x="197714" y="2320322"/>
                  </a:cubicBezTo>
                  <a:cubicBezTo>
                    <a:pt x="113586" y="2120365"/>
                    <a:pt x="70976" y="1907983"/>
                    <a:pt x="70976" y="1688934"/>
                  </a:cubicBezTo>
                  <a:cubicBezTo>
                    <a:pt x="70976" y="1469884"/>
                    <a:pt x="113646" y="1259200"/>
                    <a:pt x="197714" y="1059849"/>
                  </a:cubicBezTo>
                  <a:cubicBezTo>
                    <a:pt x="278994" y="867226"/>
                    <a:pt x="395307" y="694181"/>
                    <a:pt x="543501" y="545502"/>
                  </a:cubicBezTo>
                  <a:cubicBezTo>
                    <a:pt x="691756" y="396762"/>
                    <a:pt x="864317" y="279964"/>
                    <a:pt x="1056515" y="198381"/>
                  </a:cubicBezTo>
                  <a:cubicBezTo>
                    <a:pt x="1255502" y="113889"/>
                    <a:pt x="1466975" y="71036"/>
                    <a:pt x="1684933" y="71036"/>
                  </a:cubicBezTo>
                  <a:cubicBezTo>
                    <a:pt x="1902891" y="71036"/>
                    <a:pt x="2116061" y="113889"/>
                    <a:pt x="2315654" y="198381"/>
                  </a:cubicBezTo>
                  <a:cubicBezTo>
                    <a:pt x="2508337" y="279964"/>
                    <a:pt x="2681322" y="396701"/>
                    <a:pt x="2829819" y="545502"/>
                  </a:cubicBezTo>
                  <a:cubicBezTo>
                    <a:pt x="2978196" y="694121"/>
                    <a:pt x="3094691" y="867166"/>
                    <a:pt x="3176031" y="1059849"/>
                  </a:cubicBezTo>
                  <a:cubicBezTo>
                    <a:pt x="3260159" y="1259139"/>
                    <a:pt x="3302830" y="1470794"/>
                    <a:pt x="3302830" y="1688934"/>
                  </a:cubicBezTo>
                  <a:cubicBezTo>
                    <a:pt x="3302830" y="1907074"/>
                    <a:pt x="3260159" y="2120425"/>
                    <a:pt x="3176031" y="2320322"/>
                  </a:cubicBezTo>
                  <a:close/>
                </a:path>
              </a:pathLst>
            </a:custGeom>
            <a:grpFill/>
            <a:ln w="6054" cap="flat">
              <a:noFill/>
              <a:prstDash val="solid"/>
              <a:miter/>
            </a:ln>
          </p:spPr>
          <p:txBody>
            <a:bodyPr rtlCol="0" anchor="ctr" anchorCtr="0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41948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ement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EE3B570-3054-AC50-0DAB-68707ECE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AEBCB2C-56F5-4360-BA9C-02FD5FC2963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626D2D72-EF4E-0288-6A76-5435C115C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8A47134-B718-44FE-A1DC-8F18889531E1}" type="datetime1">
              <a:rPr lang="en-GB" smtClean="0"/>
              <a:pPr/>
              <a:t>03/04/2024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08D5E2A-DA8C-62C4-CDD3-162DC0BB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pic>
        <p:nvPicPr>
          <p:cNvPr id="6" name="Рисунок 5" descr="Изображение выглядит как логотип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EAED70A9-338E-2EFD-301C-C4B185EA88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960" y="1860332"/>
            <a:ext cx="4670275" cy="15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43B05-F624-1A4D-2450-584228DC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F94619-7CB2-D24E-44A6-0B8F8095D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196572"/>
            <a:ext cx="2698750" cy="2254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400EB5-6B9D-10D0-5F3B-D44690BF2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3750" y="1196572"/>
            <a:ext cx="2698750" cy="2254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CC1A9D-8B55-8897-21BE-49B2B9CA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9E5-F6A8-4309-8102-D38472507AD3}" type="datetime1">
              <a:rPr lang="en-GB" smtClean="0"/>
              <a:pPr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567D06-E2CE-B752-6E7D-E6A0ACD0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D7E955-1E63-52A1-4CB9-1F8F358E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5519A8D-CF66-810F-C9D6-0B0AD7676B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500" y="1196572"/>
            <a:ext cx="2698750" cy="2254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AF96D178-49F9-2C7E-89D0-712A2785E7D4}"/>
              </a:ext>
            </a:extLst>
          </p:cNvPr>
          <p:cNvGrpSpPr/>
          <p:nvPr userDrawn="1"/>
        </p:nvGrpSpPr>
        <p:grpSpPr>
          <a:xfrm>
            <a:off x="11243276" y="5972014"/>
            <a:ext cx="440402" cy="441423"/>
            <a:chOff x="11186670" y="5915278"/>
            <a:chExt cx="497007" cy="498159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70CFCB0-D326-F1E3-CBF6-2A383CE3E3BE}"/>
                </a:ext>
              </a:extLst>
            </p:cNvPr>
            <p:cNvSpPr/>
            <p:nvPr/>
          </p:nvSpPr>
          <p:spPr>
            <a:xfrm>
              <a:off x="11390699" y="6140817"/>
              <a:ext cx="23250" cy="82545"/>
            </a:xfrm>
            <a:custGeom>
              <a:avLst/>
              <a:gdLst>
                <a:gd name="connsiteX0" fmla="*/ 0 w 23250"/>
                <a:gd name="connsiteY0" fmla="*/ 0 h 82545"/>
                <a:gd name="connsiteX1" fmla="*/ 23250 w 23250"/>
                <a:gd name="connsiteY1" fmla="*/ 0 h 82545"/>
                <a:gd name="connsiteX2" fmla="*/ 23250 w 23250"/>
                <a:gd name="connsiteY2" fmla="*/ 82546 h 82545"/>
                <a:gd name="connsiteX3" fmla="*/ 0 w 23250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" h="82545">
                  <a:moveTo>
                    <a:pt x="0" y="0"/>
                  </a:moveTo>
                  <a:lnTo>
                    <a:pt x="23250" y="0"/>
                  </a:lnTo>
                  <a:lnTo>
                    <a:pt x="2325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B7C62FE-256A-ECC2-D953-D6190346B0EB}"/>
                </a:ext>
              </a:extLst>
            </p:cNvPr>
            <p:cNvSpPr/>
            <p:nvPr/>
          </p:nvSpPr>
          <p:spPr>
            <a:xfrm>
              <a:off x="11343038" y="6094316"/>
              <a:ext cx="40688" cy="129046"/>
            </a:xfrm>
            <a:custGeom>
              <a:avLst/>
              <a:gdLst>
                <a:gd name="connsiteX0" fmla="*/ 22670 w 40688"/>
                <a:gd name="connsiteY0" fmla="*/ 86608 h 129046"/>
                <a:gd name="connsiteX1" fmla="*/ 22670 w 40688"/>
                <a:gd name="connsiteY1" fmla="*/ 0 h 129046"/>
                <a:gd name="connsiteX2" fmla="*/ 0 w 40688"/>
                <a:gd name="connsiteY2" fmla="*/ 0 h 129046"/>
                <a:gd name="connsiteX3" fmla="*/ 0 w 40688"/>
                <a:gd name="connsiteY3" fmla="*/ 86028 h 129046"/>
                <a:gd name="connsiteX4" fmla="*/ 40688 w 40688"/>
                <a:gd name="connsiteY4" fmla="*/ 129047 h 129046"/>
                <a:gd name="connsiteX5" fmla="*/ 40688 w 40688"/>
                <a:gd name="connsiteY5" fmla="*/ 106377 h 129046"/>
                <a:gd name="connsiteX6" fmla="*/ 22670 w 40688"/>
                <a:gd name="connsiteY6" fmla="*/ 86608 h 1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88" h="129046">
                  <a:moveTo>
                    <a:pt x="22670" y="86608"/>
                  </a:moveTo>
                  <a:lnTo>
                    <a:pt x="22670" y="0"/>
                  </a:lnTo>
                  <a:lnTo>
                    <a:pt x="0" y="0"/>
                  </a:lnTo>
                  <a:lnTo>
                    <a:pt x="0" y="86028"/>
                  </a:lnTo>
                  <a:cubicBezTo>
                    <a:pt x="0" y="111609"/>
                    <a:pt x="15116" y="128466"/>
                    <a:pt x="40688" y="129047"/>
                  </a:cubicBezTo>
                  <a:lnTo>
                    <a:pt x="40688" y="106377"/>
                  </a:lnTo>
                  <a:cubicBezTo>
                    <a:pt x="29063" y="104636"/>
                    <a:pt x="22670" y="97073"/>
                    <a:pt x="22670" y="86608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07EF7E9-6792-03F0-CBAD-B275EA4B2248}"/>
                </a:ext>
              </a:extLst>
            </p:cNvPr>
            <p:cNvSpPr/>
            <p:nvPr/>
          </p:nvSpPr>
          <p:spPr>
            <a:xfrm>
              <a:off x="11386628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393" y="0"/>
                    <a:pt x="0" y="6393"/>
                    <a:pt x="0" y="15116"/>
                  </a:cubicBezTo>
                  <a:cubicBezTo>
                    <a:pt x="0" y="23840"/>
                    <a:pt x="639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90E399D-2C9D-1FEF-10AE-4B97507C95C9}"/>
                </a:ext>
              </a:extLst>
            </p:cNvPr>
            <p:cNvSpPr/>
            <p:nvPr/>
          </p:nvSpPr>
          <p:spPr>
            <a:xfrm>
              <a:off x="11236661" y="6093155"/>
              <a:ext cx="98822" cy="131368"/>
            </a:xfrm>
            <a:custGeom>
              <a:avLst/>
              <a:gdLst>
                <a:gd name="connsiteX0" fmla="*/ 23250 w 98822"/>
                <a:gd name="connsiteY0" fmla="*/ 1161 h 131368"/>
                <a:gd name="connsiteX1" fmla="*/ 0 w 98822"/>
                <a:gd name="connsiteY1" fmla="*/ 1161 h 131368"/>
                <a:gd name="connsiteX2" fmla="*/ 0 w 98822"/>
                <a:gd name="connsiteY2" fmla="*/ 130207 h 131368"/>
                <a:gd name="connsiteX3" fmla="*/ 23250 w 98822"/>
                <a:gd name="connsiteY3" fmla="*/ 130207 h 131368"/>
                <a:gd name="connsiteX4" fmla="*/ 23250 w 98822"/>
                <a:gd name="connsiteY4" fmla="*/ 77314 h 131368"/>
                <a:gd name="connsiteX5" fmla="*/ 98823 w 98822"/>
                <a:gd name="connsiteY5" fmla="*/ 131368 h 131368"/>
                <a:gd name="connsiteX6" fmla="*/ 98823 w 98822"/>
                <a:gd name="connsiteY6" fmla="*/ 102886 h 131368"/>
                <a:gd name="connsiteX7" fmla="*/ 41849 w 98822"/>
                <a:gd name="connsiteY7" fmla="*/ 63358 h 131368"/>
                <a:gd name="connsiteX8" fmla="*/ 98823 w 98822"/>
                <a:gd name="connsiteY8" fmla="*/ 26741 h 131368"/>
                <a:gd name="connsiteX9" fmla="*/ 98823 w 98822"/>
                <a:gd name="connsiteY9" fmla="*/ 0 h 131368"/>
                <a:gd name="connsiteX10" fmla="*/ 23250 w 98822"/>
                <a:gd name="connsiteY10" fmla="*/ 48822 h 131368"/>
                <a:gd name="connsiteX11" fmla="*/ 23250 w 98822"/>
                <a:gd name="connsiteY11" fmla="*/ 1161 h 1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22" h="131368">
                  <a:moveTo>
                    <a:pt x="23250" y="1161"/>
                  </a:moveTo>
                  <a:lnTo>
                    <a:pt x="0" y="1161"/>
                  </a:lnTo>
                  <a:lnTo>
                    <a:pt x="0" y="130207"/>
                  </a:lnTo>
                  <a:lnTo>
                    <a:pt x="23250" y="130207"/>
                  </a:lnTo>
                  <a:lnTo>
                    <a:pt x="23250" y="77314"/>
                  </a:lnTo>
                  <a:lnTo>
                    <a:pt x="98823" y="131368"/>
                  </a:lnTo>
                  <a:lnTo>
                    <a:pt x="98823" y="102886"/>
                  </a:lnTo>
                  <a:lnTo>
                    <a:pt x="41849" y="63358"/>
                  </a:lnTo>
                  <a:lnTo>
                    <a:pt x="98823" y="26741"/>
                  </a:lnTo>
                  <a:lnTo>
                    <a:pt x="98823" y="0"/>
                  </a:lnTo>
                  <a:lnTo>
                    <a:pt x="23250" y="48822"/>
                  </a:lnTo>
                  <a:lnTo>
                    <a:pt x="23250" y="1161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B698BBE-8B56-AA90-D4BF-8555F205E5F5}"/>
                </a:ext>
              </a:extLst>
            </p:cNvPr>
            <p:cNvSpPr/>
            <p:nvPr/>
          </p:nvSpPr>
          <p:spPr>
            <a:xfrm>
              <a:off x="11548229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603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6036" y="22670"/>
                  </a:lnTo>
                  <a:cubicBezTo>
                    <a:pt x="49983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44B66409-13CD-CF18-8C70-80ED6455024E}"/>
                </a:ext>
              </a:extLst>
            </p:cNvPr>
            <p:cNvSpPr/>
            <p:nvPr/>
          </p:nvSpPr>
          <p:spPr>
            <a:xfrm>
              <a:off x="11424414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545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5456" y="22670"/>
                  </a:lnTo>
                  <a:cubicBezTo>
                    <a:pt x="49992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EA6375C-149F-1E93-1C02-19CED79D1BA2}"/>
                </a:ext>
              </a:extLst>
            </p:cNvPr>
            <p:cNvSpPr/>
            <p:nvPr/>
          </p:nvSpPr>
          <p:spPr>
            <a:xfrm>
              <a:off x="11510442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982" y="0"/>
                    <a:pt x="0" y="6393"/>
                    <a:pt x="0" y="15116"/>
                  </a:cubicBezTo>
                  <a:cubicBezTo>
                    <a:pt x="0" y="23840"/>
                    <a:pt x="697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FBC59BE-C0F1-BCD1-C1C7-4DAF4D4F9241}"/>
                </a:ext>
              </a:extLst>
            </p:cNvPr>
            <p:cNvSpPr/>
            <p:nvPr/>
          </p:nvSpPr>
          <p:spPr>
            <a:xfrm>
              <a:off x="11515103" y="6140817"/>
              <a:ext cx="22669" cy="82545"/>
            </a:xfrm>
            <a:custGeom>
              <a:avLst/>
              <a:gdLst>
                <a:gd name="connsiteX0" fmla="*/ 0 w 22669"/>
                <a:gd name="connsiteY0" fmla="*/ 0 h 82545"/>
                <a:gd name="connsiteX1" fmla="*/ 22670 w 22669"/>
                <a:gd name="connsiteY1" fmla="*/ 0 h 82545"/>
                <a:gd name="connsiteX2" fmla="*/ 22670 w 22669"/>
                <a:gd name="connsiteY2" fmla="*/ 82546 h 82545"/>
                <a:gd name="connsiteX3" fmla="*/ 0 w 22669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82545">
                  <a:moveTo>
                    <a:pt x="0" y="0"/>
                  </a:moveTo>
                  <a:lnTo>
                    <a:pt x="22670" y="0"/>
                  </a:lnTo>
                  <a:lnTo>
                    <a:pt x="2267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2794EC3-15A6-CB9B-DB7A-A39C70DCF721}"/>
                </a:ext>
              </a:extLst>
            </p:cNvPr>
            <p:cNvSpPr/>
            <p:nvPr/>
          </p:nvSpPr>
          <p:spPr>
            <a:xfrm>
              <a:off x="11186670" y="5915278"/>
              <a:ext cx="497007" cy="498159"/>
            </a:xfrm>
            <a:custGeom>
              <a:avLst/>
              <a:gdLst>
                <a:gd name="connsiteX0" fmla="*/ 477498 w 497007"/>
                <a:gd name="connsiteY0" fmla="*/ 152056 h 498159"/>
                <a:gd name="connsiteX1" fmla="*/ 424265 w 497007"/>
                <a:gd name="connsiteY1" fmla="*/ 72965 h 498159"/>
                <a:gd name="connsiteX2" fmla="*/ 345202 w 497007"/>
                <a:gd name="connsiteY2" fmla="*/ 19590 h 498159"/>
                <a:gd name="connsiteX3" fmla="*/ 248209 w 497007"/>
                <a:gd name="connsiteY3" fmla="*/ 0 h 498159"/>
                <a:gd name="connsiteX4" fmla="*/ 151547 w 497007"/>
                <a:gd name="connsiteY4" fmla="*/ 19590 h 498159"/>
                <a:gd name="connsiteX5" fmla="*/ 72653 w 497007"/>
                <a:gd name="connsiteY5" fmla="*/ 72965 h 498159"/>
                <a:gd name="connsiteX6" fmla="*/ 19482 w 497007"/>
                <a:gd name="connsiteY6" fmla="*/ 152056 h 498159"/>
                <a:gd name="connsiteX7" fmla="*/ 0 w 497007"/>
                <a:gd name="connsiteY7" fmla="*/ 248790 h 498159"/>
                <a:gd name="connsiteX8" fmla="*/ 19491 w 497007"/>
                <a:gd name="connsiteY8" fmla="*/ 345863 h 498159"/>
                <a:gd name="connsiteX9" fmla="*/ 72662 w 497007"/>
                <a:gd name="connsiteY9" fmla="*/ 425123 h 498159"/>
                <a:gd name="connsiteX10" fmla="*/ 151556 w 497007"/>
                <a:gd name="connsiteY10" fmla="*/ 478561 h 498159"/>
                <a:gd name="connsiteX11" fmla="*/ 248218 w 497007"/>
                <a:gd name="connsiteY11" fmla="*/ 498160 h 498159"/>
                <a:gd name="connsiteX12" fmla="*/ 345211 w 497007"/>
                <a:gd name="connsiteY12" fmla="*/ 478561 h 498159"/>
                <a:gd name="connsiteX13" fmla="*/ 424274 w 497007"/>
                <a:gd name="connsiteY13" fmla="*/ 425123 h 498159"/>
                <a:gd name="connsiteX14" fmla="*/ 477507 w 497007"/>
                <a:gd name="connsiteY14" fmla="*/ 345854 h 498159"/>
                <a:gd name="connsiteX15" fmla="*/ 497008 w 497007"/>
                <a:gd name="connsiteY15" fmla="*/ 248781 h 498159"/>
                <a:gd name="connsiteX16" fmla="*/ 477507 w 497007"/>
                <a:gd name="connsiteY16" fmla="*/ 152038 h 498159"/>
                <a:gd name="connsiteX17" fmla="*/ 467855 w 497007"/>
                <a:gd name="connsiteY17" fmla="*/ 341809 h 498159"/>
                <a:gd name="connsiteX18" fmla="*/ 416855 w 497007"/>
                <a:gd name="connsiteY18" fmla="*/ 417748 h 498159"/>
                <a:gd name="connsiteX19" fmla="*/ 341112 w 497007"/>
                <a:gd name="connsiteY19" fmla="*/ 468936 h 498159"/>
                <a:gd name="connsiteX20" fmla="*/ 248200 w 497007"/>
                <a:gd name="connsiteY20" fmla="*/ 487704 h 498159"/>
                <a:gd name="connsiteX21" fmla="*/ 155627 w 497007"/>
                <a:gd name="connsiteY21" fmla="*/ 468936 h 498159"/>
                <a:gd name="connsiteX22" fmla="*/ 80064 w 497007"/>
                <a:gd name="connsiteY22" fmla="*/ 417748 h 498159"/>
                <a:gd name="connsiteX23" fmla="*/ 29125 w 497007"/>
                <a:gd name="connsiteY23" fmla="*/ 341809 h 498159"/>
                <a:gd name="connsiteX24" fmla="*/ 10456 w 497007"/>
                <a:gd name="connsiteY24" fmla="*/ 248798 h 498159"/>
                <a:gd name="connsiteX25" fmla="*/ 29125 w 497007"/>
                <a:gd name="connsiteY25" fmla="*/ 156127 h 498159"/>
                <a:gd name="connsiteX26" fmla="*/ 80064 w 497007"/>
                <a:gd name="connsiteY26" fmla="*/ 80358 h 498159"/>
                <a:gd name="connsiteX27" fmla="*/ 155636 w 497007"/>
                <a:gd name="connsiteY27" fmla="*/ 29224 h 498159"/>
                <a:gd name="connsiteX28" fmla="*/ 248209 w 497007"/>
                <a:gd name="connsiteY28" fmla="*/ 10464 h 498159"/>
                <a:gd name="connsiteX29" fmla="*/ 341121 w 497007"/>
                <a:gd name="connsiteY29" fmla="*/ 29224 h 498159"/>
                <a:gd name="connsiteX30" fmla="*/ 416864 w 497007"/>
                <a:gd name="connsiteY30" fmla="*/ 80358 h 498159"/>
                <a:gd name="connsiteX31" fmla="*/ 467864 w 497007"/>
                <a:gd name="connsiteY31" fmla="*/ 156127 h 498159"/>
                <a:gd name="connsiteX32" fmla="*/ 486543 w 497007"/>
                <a:gd name="connsiteY32" fmla="*/ 248798 h 498159"/>
                <a:gd name="connsiteX33" fmla="*/ 467864 w 497007"/>
                <a:gd name="connsiteY33" fmla="*/ 341809 h 4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007" h="498159">
                  <a:moveTo>
                    <a:pt x="477498" y="152056"/>
                  </a:moveTo>
                  <a:cubicBezTo>
                    <a:pt x="464989" y="122422"/>
                    <a:pt x="447078" y="95814"/>
                    <a:pt x="424265" y="72965"/>
                  </a:cubicBezTo>
                  <a:cubicBezTo>
                    <a:pt x="401435" y="50090"/>
                    <a:pt x="374827" y="32134"/>
                    <a:pt x="345202" y="19590"/>
                  </a:cubicBezTo>
                  <a:cubicBezTo>
                    <a:pt x="314505" y="6589"/>
                    <a:pt x="281870" y="0"/>
                    <a:pt x="248209" y="0"/>
                  </a:cubicBezTo>
                  <a:cubicBezTo>
                    <a:pt x="214548" y="0"/>
                    <a:pt x="182163" y="6589"/>
                    <a:pt x="151547" y="19590"/>
                  </a:cubicBezTo>
                  <a:cubicBezTo>
                    <a:pt x="121993" y="32134"/>
                    <a:pt x="95448" y="50099"/>
                    <a:pt x="72653" y="72965"/>
                  </a:cubicBezTo>
                  <a:cubicBezTo>
                    <a:pt x="49867" y="95823"/>
                    <a:pt x="31983" y="122430"/>
                    <a:pt x="19482" y="152056"/>
                  </a:cubicBezTo>
                  <a:cubicBezTo>
                    <a:pt x="6563" y="182717"/>
                    <a:pt x="0" y="215262"/>
                    <a:pt x="0" y="248790"/>
                  </a:cubicBezTo>
                  <a:cubicBezTo>
                    <a:pt x="0" y="282317"/>
                    <a:pt x="6554" y="315112"/>
                    <a:pt x="19491" y="345863"/>
                  </a:cubicBezTo>
                  <a:cubicBezTo>
                    <a:pt x="31983" y="375559"/>
                    <a:pt x="49876" y="402229"/>
                    <a:pt x="72662" y="425123"/>
                  </a:cubicBezTo>
                  <a:cubicBezTo>
                    <a:pt x="95448" y="448025"/>
                    <a:pt x="121993" y="466007"/>
                    <a:pt x="151556" y="478561"/>
                  </a:cubicBezTo>
                  <a:cubicBezTo>
                    <a:pt x="182163" y="491570"/>
                    <a:pt x="214691" y="498160"/>
                    <a:pt x="248218" y="498160"/>
                  </a:cubicBezTo>
                  <a:cubicBezTo>
                    <a:pt x="281745" y="498160"/>
                    <a:pt x="314514" y="491570"/>
                    <a:pt x="345211" y="478561"/>
                  </a:cubicBezTo>
                  <a:cubicBezTo>
                    <a:pt x="374845" y="466007"/>
                    <a:pt x="401453" y="448025"/>
                    <a:pt x="424274" y="425123"/>
                  </a:cubicBezTo>
                  <a:cubicBezTo>
                    <a:pt x="447087" y="402229"/>
                    <a:pt x="464998" y="375559"/>
                    <a:pt x="477507" y="345854"/>
                  </a:cubicBezTo>
                  <a:cubicBezTo>
                    <a:pt x="490445" y="315121"/>
                    <a:pt x="497008" y="282460"/>
                    <a:pt x="497008" y="248781"/>
                  </a:cubicBezTo>
                  <a:cubicBezTo>
                    <a:pt x="497008" y="215102"/>
                    <a:pt x="490445" y="182690"/>
                    <a:pt x="477507" y="152038"/>
                  </a:cubicBezTo>
                  <a:close/>
                  <a:moveTo>
                    <a:pt x="467855" y="341809"/>
                  </a:moveTo>
                  <a:cubicBezTo>
                    <a:pt x="455873" y="370265"/>
                    <a:pt x="438712" y="395819"/>
                    <a:pt x="416855" y="417748"/>
                  </a:cubicBezTo>
                  <a:cubicBezTo>
                    <a:pt x="394988" y="439685"/>
                    <a:pt x="369506" y="456909"/>
                    <a:pt x="341112" y="468936"/>
                  </a:cubicBezTo>
                  <a:cubicBezTo>
                    <a:pt x="311719" y="481391"/>
                    <a:pt x="280460" y="487704"/>
                    <a:pt x="248200" y="487704"/>
                  </a:cubicBezTo>
                  <a:cubicBezTo>
                    <a:pt x="215941" y="487704"/>
                    <a:pt x="184940" y="481391"/>
                    <a:pt x="155627" y="468936"/>
                  </a:cubicBezTo>
                  <a:cubicBezTo>
                    <a:pt x="127314" y="456909"/>
                    <a:pt x="101894" y="439685"/>
                    <a:pt x="80064" y="417748"/>
                  </a:cubicBezTo>
                  <a:cubicBezTo>
                    <a:pt x="58233" y="395810"/>
                    <a:pt x="41099" y="370256"/>
                    <a:pt x="29125" y="341809"/>
                  </a:cubicBezTo>
                  <a:cubicBezTo>
                    <a:pt x="16732" y="312353"/>
                    <a:pt x="10456" y="281067"/>
                    <a:pt x="10456" y="248798"/>
                  </a:cubicBezTo>
                  <a:cubicBezTo>
                    <a:pt x="10456" y="216530"/>
                    <a:pt x="16741" y="185494"/>
                    <a:pt x="29125" y="156127"/>
                  </a:cubicBezTo>
                  <a:cubicBezTo>
                    <a:pt x="41099" y="127752"/>
                    <a:pt x="58233" y="102261"/>
                    <a:pt x="80064" y="80358"/>
                  </a:cubicBezTo>
                  <a:cubicBezTo>
                    <a:pt x="101903" y="58447"/>
                    <a:pt x="127323" y="41242"/>
                    <a:pt x="155636" y="29224"/>
                  </a:cubicBezTo>
                  <a:cubicBezTo>
                    <a:pt x="184949" y="16777"/>
                    <a:pt x="216102" y="10464"/>
                    <a:pt x="248209" y="10464"/>
                  </a:cubicBezTo>
                  <a:cubicBezTo>
                    <a:pt x="280317" y="10464"/>
                    <a:pt x="311719" y="16777"/>
                    <a:pt x="341121" y="29224"/>
                  </a:cubicBezTo>
                  <a:cubicBezTo>
                    <a:pt x="369506" y="41242"/>
                    <a:pt x="394988" y="58438"/>
                    <a:pt x="416864" y="80358"/>
                  </a:cubicBezTo>
                  <a:cubicBezTo>
                    <a:pt x="438721" y="102252"/>
                    <a:pt x="455882" y="127743"/>
                    <a:pt x="467864" y="156127"/>
                  </a:cubicBezTo>
                  <a:cubicBezTo>
                    <a:pt x="480257" y="185485"/>
                    <a:pt x="486543" y="216664"/>
                    <a:pt x="486543" y="248798"/>
                  </a:cubicBezTo>
                  <a:cubicBezTo>
                    <a:pt x="486543" y="280933"/>
                    <a:pt x="480257" y="312362"/>
                    <a:pt x="467864" y="341809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90CA7371-21E3-1812-24E1-5514F7BD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8001" y="3602491"/>
            <a:ext cx="2698750" cy="2254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6473F4BF-C81F-7696-AACE-800761E2D9A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33750" y="3602491"/>
            <a:ext cx="2698750" cy="2254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5CD9EA0-388E-8DE5-ACCB-C5AE6050C5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59500" y="3602491"/>
            <a:ext cx="2698750" cy="225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xmlns="" id="{38CD9618-9BC6-0B7E-CAC1-9D8ECA8CC33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985250" y="3597729"/>
            <a:ext cx="2698750" cy="225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xmlns="" id="{9B014E3D-E48F-9424-E4C8-8BC4AFBE9FE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985250" y="1196975"/>
            <a:ext cx="2698750" cy="2254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5174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155F3-CDE7-57D4-01ED-D76E16EA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ACFE49-EAD9-99FB-469A-BCA05547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3A1-26D5-4344-85FE-E794DAFA551F}" type="datetime1">
              <a:rPr lang="en-GB" smtClean="0"/>
              <a:pPr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28BC53-1FA9-F1A0-4B43-ED0C1D76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E0F9AC-F10A-FAEC-0C94-54D964D2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161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A48EAF-3CAE-24A4-D80D-A336BF4A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36D6-FF10-46BD-A67B-584CD24FD85E}" type="datetime1">
              <a:rPr lang="en-GB" smtClean="0"/>
              <a:pPr/>
              <a:t>03/04/2024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209122-C57E-A5A8-48F3-73C567169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4370E5-3DCD-1E68-77ED-45CE9C0B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502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F4F8DAE2-C877-286E-1E16-99D6A8C9E944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9765437" y="444501"/>
            <a:ext cx="2205176" cy="59689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12192000 w 12192000"/>
              <a:gd name="connsiteY3" fmla="*/ 6857999 h 6858000"/>
              <a:gd name="connsiteX4" fmla="*/ 12192000 w 12192000"/>
              <a:gd name="connsiteY4" fmla="*/ 6858000 h 6858000"/>
              <a:gd name="connsiteX5" fmla="*/ 2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DDC08E1D-7B29-A797-F034-C179885F0363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185599" y="444501"/>
            <a:ext cx="2205176" cy="59689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12192000 w 12192000"/>
              <a:gd name="connsiteY3" fmla="*/ 6857999 h 6858000"/>
              <a:gd name="connsiteX4" fmla="*/ 12192000 w 12192000"/>
              <a:gd name="connsiteY4" fmla="*/ 6858000 h 6858000"/>
              <a:gd name="connsiteX5" fmla="*/ 2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E5EAD84C-CB3C-45BF-FACF-867B6E06B0A9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2570923" y="444501"/>
            <a:ext cx="2205176" cy="59689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12192000 w 12192000"/>
              <a:gd name="connsiteY3" fmla="*/ 6857999 h 6858000"/>
              <a:gd name="connsiteX4" fmla="*/ 12192000 w 12192000"/>
              <a:gd name="connsiteY4" fmla="*/ 6858000 h 6858000"/>
              <a:gd name="connsiteX5" fmla="*/ 2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xmlns="" id="{B4EBF7CB-7C03-A692-2F14-A2FC3A5966E0}"/>
              </a:ext>
            </a:extLst>
          </p:cNvPr>
          <p:cNvSpPr>
            <a:spLocks noGrp="1"/>
          </p:cNvSpPr>
          <p:nvPr>
            <p:ph type="pic" idx="26"/>
          </p:nvPr>
        </p:nvSpPr>
        <p:spPr>
          <a:xfrm>
            <a:off x="4929912" y="444501"/>
            <a:ext cx="2205176" cy="59689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12192000 w 12192000"/>
              <a:gd name="connsiteY3" fmla="*/ 6857999 h 6858000"/>
              <a:gd name="connsiteX4" fmla="*/ 12192000 w 12192000"/>
              <a:gd name="connsiteY4" fmla="*/ 6858000 h 6858000"/>
              <a:gd name="connsiteX5" fmla="*/ 2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xmlns="" id="{F8565E71-9866-5A65-075D-C29311327733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7348331" y="444501"/>
            <a:ext cx="2205176" cy="59689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1 h 6858000"/>
              <a:gd name="connsiteX3" fmla="*/ 12192000 w 12192000"/>
              <a:gd name="connsiteY3" fmla="*/ 6857999 h 6858000"/>
              <a:gd name="connsiteX4" fmla="*/ 12192000 w 12192000"/>
              <a:gd name="connsiteY4" fmla="*/ 6858000 h 6858000"/>
              <a:gd name="connsiteX5" fmla="*/ 2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vert="horz" wrap="square" lIns="180000" tIns="180000" rIns="180000" bIns="180000" rtlCol="0">
            <a:noAutofit/>
          </a:bodyPr>
          <a:lstStyle>
            <a:lvl1pPr>
              <a:defRPr lang="en-GB" dirty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38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43B05-F624-1A4D-2450-584228DC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CC1A9D-8B55-8897-21BE-49B2B9CA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9E5-F6A8-4309-8102-D38472507AD3}" type="datetime1">
              <a:rPr lang="en-GB" smtClean="0"/>
              <a:pPr/>
              <a:t>03/04/2024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567D06-E2CE-B752-6E7D-E6A0ACD0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D7E955-1E63-52A1-4CB9-1F8F358E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xmlns="" id="{AF96D178-49F9-2C7E-89D0-712A2785E7D4}"/>
              </a:ext>
            </a:extLst>
          </p:cNvPr>
          <p:cNvGrpSpPr/>
          <p:nvPr userDrawn="1"/>
        </p:nvGrpSpPr>
        <p:grpSpPr>
          <a:xfrm>
            <a:off x="11243276" y="5972014"/>
            <a:ext cx="440402" cy="441423"/>
            <a:chOff x="11186670" y="5915278"/>
            <a:chExt cx="497007" cy="498159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70CFCB0-D326-F1E3-CBF6-2A383CE3E3BE}"/>
                </a:ext>
              </a:extLst>
            </p:cNvPr>
            <p:cNvSpPr/>
            <p:nvPr/>
          </p:nvSpPr>
          <p:spPr>
            <a:xfrm>
              <a:off x="11390699" y="6140817"/>
              <a:ext cx="23250" cy="82545"/>
            </a:xfrm>
            <a:custGeom>
              <a:avLst/>
              <a:gdLst>
                <a:gd name="connsiteX0" fmla="*/ 0 w 23250"/>
                <a:gd name="connsiteY0" fmla="*/ 0 h 82545"/>
                <a:gd name="connsiteX1" fmla="*/ 23250 w 23250"/>
                <a:gd name="connsiteY1" fmla="*/ 0 h 82545"/>
                <a:gd name="connsiteX2" fmla="*/ 23250 w 23250"/>
                <a:gd name="connsiteY2" fmla="*/ 82546 h 82545"/>
                <a:gd name="connsiteX3" fmla="*/ 0 w 23250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50" h="82545">
                  <a:moveTo>
                    <a:pt x="0" y="0"/>
                  </a:moveTo>
                  <a:lnTo>
                    <a:pt x="23250" y="0"/>
                  </a:lnTo>
                  <a:lnTo>
                    <a:pt x="2325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B7C62FE-256A-ECC2-D953-D6190346B0EB}"/>
                </a:ext>
              </a:extLst>
            </p:cNvPr>
            <p:cNvSpPr/>
            <p:nvPr/>
          </p:nvSpPr>
          <p:spPr>
            <a:xfrm>
              <a:off x="11343038" y="6094316"/>
              <a:ext cx="40688" cy="129046"/>
            </a:xfrm>
            <a:custGeom>
              <a:avLst/>
              <a:gdLst>
                <a:gd name="connsiteX0" fmla="*/ 22670 w 40688"/>
                <a:gd name="connsiteY0" fmla="*/ 86608 h 129046"/>
                <a:gd name="connsiteX1" fmla="*/ 22670 w 40688"/>
                <a:gd name="connsiteY1" fmla="*/ 0 h 129046"/>
                <a:gd name="connsiteX2" fmla="*/ 0 w 40688"/>
                <a:gd name="connsiteY2" fmla="*/ 0 h 129046"/>
                <a:gd name="connsiteX3" fmla="*/ 0 w 40688"/>
                <a:gd name="connsiteY3" fmla="*/ 86028 h 129046"/>
                <a:gd name="connsiteX4" fmla="*/ 40688 w 40688"/>
                <a:gd name="connsiteY4" fmla="*/ 129047 h 129046"/>
                <a:gd name="connsiteX5" fmla="*/ 40688 w 40688"/>
                <a:gd name="connsiteY5" fmla="*/ 106377 h 129046"/>
                <a:gd name="connsiteX6" fmla="*/ 22670 w 40688"/>
                <a:gd name="connsiteY6" fmla="*/ 86608 h 12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688" h="129046">
                  <a:moveTo>
                    <a:pt x="22670" y="86608"/>
                  </a:moveTo>
                  <a:lnTo>
                    <a:pt x="22670" y="0"/>
                  </a:lnTo>
                  <a:lnTo>
                    <a:pt x="0" y="0"/>
                  </a:lnTo>
                  <a:lnTo>
                    <a:pt x="0" y="86028"/>
                  </a:lnTo>
                  <a:cubicBezTo>
                    <a:pt x="0" y="111609"/>
                    <a:pt x="15116" y="128466"/>
                    <a:pt x="40688" y="129047"/>
                  </a:cubicBezTo>
                  <a:lnTo>
                    <a:pt x="40688" y="106377"/>
                  </a:lnTo>
                  <a:cubicBezTo>
                    <a:pt x="29063" y="104636"/>
                    <a:pt x="22670" y="97073"/>
                    <a:pt x="22670" y="86608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807EF7E9-6792-03F0-CBAD-B275EA4B2248}"/>
                </a:ext>
              </a:extLst>
            </p:cNvPr>
            <p:cNvSpPr/>
            <p:nvPr/>
          </p:nvSpPr>
          <p:spPr>
            <a:xfrm>
              <a:off x="11386628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393" y="0"/>
                    <a:pt x="0" y="6393"/>
                    <a:pt x="0" y="15116"/>
                  </a:cubicBezTo>
                  <a:cubicBezTo>
                    <a:pt x="0" y="23840"/>
                    <a:pt x="639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90E399D-2C9D-1FEF-10AE-4B97507C95C9}"/>
                </a:ext>
              </a:extLst>
            </p:cNvPr>
            <p:cNvSpPr/>
            <p:nvPr/>
          </p:nvSpPr>
          <p:spPr>
            <a:xfrm>
              <a:off x="11236661" y="6093155"/>
              <a:ext cx="98822" cy="131368"/>
            </a:xfrm>
            <a:custGeom>
              <a:avLst/>
              <a:gdLst>
                <a:gd name="connsiteX0" fmla="*/ 23250 w 98822"/>
                <a:gd name="connsiteY0" fmla="*/ 1161 h 131368"/>
                <a:gd name="connsiteX1" fmla="*/ 0 w 98822"/>
                <a:gd name="connsiteY1" fmla="*/ 1161 h 131368"/>
                <a:gd name="connsiteX2" fmla="*/ 0 w 98822"/>
                <a:gd name="connsiteY2" fmla="*/ 130207 h 131368"/>
                <a:gd name="connsiteX3" fmla="*/ 23250 w 98822"/>
                <a:gd name="connsiteY3" fmla="*/ 130207 h 131368"/>
                <a:gd name="connsiteX4" fmla="*/ 23250 w 98822"/>
                <a:gd name="connsiteY4" fmla="*/ 77314 h 131368"/>
                <a:gd name="connsiteX5" fmla="*/ 98823 w 98822"/>
                <a:gd name="connsiteY5" fmla="*/ 131368 h 131368"/>
                <a:gd name="connsiteX6" fmla="*/ 98823 w 98822"/>
                <a:gd name="connsiteY6" fmla="*/ 102886 h 131368"/>
                <a:gd name="connsiteX7" fmla="*/ 41849 w 98822"/>
                <a:gd name="connsiteY7" fmla="*/ 63358 h 131368"/>
                <a:gd name="connsiteX8" fmla="*/ 98823 w 98822"/>
                <a:gd name="connsiteY8" fmla="*/ 26741 h 131368"/>
                <a:gd name="connsiteX9" fmla="*/ 98823 w 98822"/>
                <a:gd name="connsiteY9" fmla="*/ 0 h 131368"/>
                <a:gd name="connsiteX10" fmla="*/ 23250 w 98822"/>
                <a:gd name="connsiteY10" fmla="*/ 48822 h 131368"/>
                <a:gd name="connsiteX11" fmla="*/ 23250 w 98822"/>
                <a:gd name="connsiteY11" fmla="*/ 1161 h 1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822" h="131368">
                  <a:moveTo>
                    <a:pt x="23250" y="1161"/>
                  </a:moveTo>
                  <a:lnTo>
                    <a:pt x="0" y="1161"/>
                  </a:lnTo>
                  <a:lnTo>
                    <a:pt x="0" y="130207"/>
                  </a:lnTo>
                  <a:lnTo>
                    <a:pt x="23250" y="130207"/>
                  </a:lnTo>
                  <a:lnTo>
                    <a:pt x="23250" y="77314"/>
                  </a:lnTo>
                  <a:lnTo>
                    <a:pt x="98823" y="131368"/>
                  </a:lnTo>
                  <a:lnTo>
                    <a:pt x="98823" y="102886"/>
                  </a:lnTo>
                  <a:lnTo>
                    <a:pt x="41849" y="63358"/>
                  </a:lnTo>
                  <a:lnTo>
                    <a:pt x="98823" y="26741"/>
                  </a:lnTo>
                  <a:lnTo>
                    <a:pt x="98823" y="0"/>
                  </a:lnTo>
                  <a:lnTo>
                    <a:pt x="23250" y="48822"/>
                  </a:lnTo>
                  <a:lnTo>
                    <a:pt x="23250" y="1161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5B698BBE-8B56-AA90-D4BF-8555F205E5F5}"/>
                </a:ext>
              </a:extLst>
            </p:cNvPr>
            <p:cNvSpPr/>
            <p:nvPr/>
          </p:nvSpPr>
          <p:spPr>
            <a:xfrm>
              <a:off x="11548229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603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6036" y="22670"/>
                  </a:lnTo>
                  <a:cubicBezTo>
                    <a:pt x="49983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44B66409-13CD-CF18-8C70-80ED6455024E}"/>
                </a:ext>
              </a:extLst>
            </p:cNvPr>
            <p:cNvSpPr/>
            <p:nvPr/>
          </p:nvSpPr>
          <p:spPr>
            <a:xfrm>
              <a:off x="11424414" y="6140817"/>
              <a:ext cx="80795" cy="82545"/>
            </a:xfrm>
            <a:custGeom>
              <a:avLst/>
              <a:gdLst>
                <a:gd name="connsiteX0" fmla="*/ 37786 w 80795"/>
                <a:gd name="connsiteY0" fmla="*/ 0 h 82545"/>
                <a:gd name="connsiteX1" fmla="*/ 0 w 80795"/>
                <a:gd name="connsiteY1" fmla="*/ 0 h 82545"/>
                <a:gd name="connsiteX2" fmla="*/ 0 w 80795"/>
                <a:gd name="connsiteY2" fmla="*/ 82546 h 82545"/>
                <a:gd name="connsiteX3" fmla="*/ 22670 w 80795"/>
                <a:gd name="connsiteY3" fmla="*/ 82546 h 82545"/>
                <a:gd name="connsiteX4" fmla="*/ 22670 w 80795"/>
                <a:gd name="connsiteY4" fmla="*/ 22670 h 82545"/>
                <a:gd name="connsiteX5" fmla="*/ 35456 w 80795"/>
                <a:gd name="connsiteY5" fmla="*/ 22670 h 82545"/>
                <a:gd name="connsiteX6" fmla="*/ 58126 w 80795"/>
                <a:gd name="connsiteY6" fmla="*/ 42438 h 82545"/>
                <a:gd name="connsiteX7" fmla="*/ 58126 w 80795"/>
                <a:gd name="connsiteY7" fmla="*/ 82546 h 82545"/>
                <a:gd name="connsiteX8" fmla="*/ 80796 w 80795"/>
                <a:gd name="connsiteY8" fmla="*/ 82546 h 82545"/>
                <a:gd name="connsiteX9" fmla="*/ 80796 w 80795"/>
                <a:gd name="connsiteY9" fmla="*/ 43599 h 82545"/>
                <a:gd name="connsiteX10" fmla="*/ 37777 w 80795"/>
                <a:gd name="connsiteY10" fmla="*/ 0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95" h="82545">
                  <a:moveTo>
                    <a:pt x="37786" y="0"/>
                  </a:moveTo>
                  <a:lnTo>
                    <a:pt x="0" y="0"/>
                  </a:lnTo>
                  <a:lnTo>
                    <a:pt x="0" y="82546"/>
                  </a:lnTo>
                  <a:lnTo>
                    <a:pt x="22670" y="82546"/>
                  </a:lnTo>
                  <a:lnTo>
                    <a:pt x="22670" y="22670"/>
                  </a:lnTo>
                  <a:lnTo>
                    <a:pt x="35456" y="22670"/>
                  </a:lnTo>
                  <a:cubicBezTo>
                    <a:pt x="49992" y="22670"/>
                    <a:pt x="58126" y="30804"/>
                    <a:pt x="58126" y="42438"/>
                  </a:cubicBezTo>
                  <a:lnTo>
                    <a:pt x="58126" y="82546"/>
                  </a:lnTo>
                  <a:lnTo>
                    <a:pt x="80796" y="82546"/>
                  </a:lnTo>
                  <a:lnTo>
                    <a:pt x="80796" y="43599"/>
                  </a:lnTo>
                  <a:cubicBezTo>
                    <a:pt x="80796" y="16277"/>
                    <a:pt x="64519" y="0"/>
                    <a:pt x="37777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EA6375C-149F-1E93-1C02-19CED79D1BA2}"/>
                </a:ext>
              </a:extLst>
            </p:cNvPr>
            <p:cNvSpPr/>
            <p:nvPr/>
          </p:nvSpPr>
          <p:spPr>
            <a:xfrm>
              <a:off x="11510442" y="6094316"/>
              <a:ext cx="30812" cy="30812"/>
            </a:xfrm>
            <a:custGeom>
              <a:avLst/>
              <a:gdLst>
                <a:gd name="connsiteX0" fmla="*/ 15116 w 30812"/>
                <a:gd name="connsiteY0" fmla="*/ 0 h 30812"/>
                <a:gd name="connsiteX1" fmla="*/ 0 w 30812"/>
                <a:gd name="connsiteY1" fmla="*/ 15116 h 30812"/>
                <a:gd name="connsiteX2" fmla="*/ 15116 w 30812"/>
                <a:gd name="connsiteY2" fmla="*/ 30813 h 30812"/>
                <a:gd name="connsiteX3" fmla="*/ 30813 w 30812"/>
                <a:gd name="connsiteY3" fmla="*/ 15116 h 30812"/>
                <a:gd name="connsiteX4" fmla="*/ 15116 w 30812"/>
                <a:gd name="connsiteY4" fmla="*/ 0 h 3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12" h="30812">
                  <a:moveTo>
                    <a:pt x="15116" y="0"/>
                  </a:moveTo>
                  <a:cubicBezTo>
                    <a:pt x="6982" y="0"/>
                    <a:pt x="0" y="6393"/>
                    <a:pt x="0" y="15116"/>
                  </a:cubicBezTo>
                  <a:cubicBezTo>
                    <a:pt x="0" y="23840"/>
                    <a:pt x="6973" y="30813"/>
                    <a:pt x="15116" y="30813"/>
                  </a:cubicBezTo>
                  <a:cubicBezTo>
                    <a:pt x="23840" y="30813"/>
                    <a:pt x="30813" y="23840"/>
                    <a:pt x="30813" y="15116"/>
                  </a:cubicBezTo>
                  <a:cubicBezTo>
                    <a:pt x="30813" y="6393"/>
                    <a:pt x="23840" y="0"/>
                    <a:pt x="15116" y="0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FBC59BE-C0F1-BCD1-C1C7-4DAF4D4F9241}"/>
                </a:ext>
              </a:extLst>
            </p:cNvPr>
            <p:cNvSpPr/>
            <p:nvPr/>
          </p:nvSpPr>
          <p:spPr>
            <a:xfrm>
              <a:off x="11515103" y="6140817"/>
              <a:ext cx="22669" cy="82545"/>
            </a:xfrm>
            <a:custGeom>
              <a:avLst/>
              <a:gdLst>
                <a:gd name="connsiteX0" fmla="*/ 0 w 22669"/>
                <a:gd name="connsiteY0" fmla="*/ 0 h 82545"/>
                <a:gd name="connsiteX1" fmla="*/ 22670 w 22669"/>
                <a:gd name="connsiteY1" fmla="*/ 0 h 82545"/>
                <a:gd name="connsiteX2" fmla="*/ 22670 w 22669"/>
                <a:gd name="connsiteY2" fmla="*/ 82546 h 82545"/>
                <a:gd name="connsiteX3" fmla="*/ 0 w 22669"/>
                <a:gd name="connsiteY3" fmla="*/ 82546 h 8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69" h="82545">
                  <a:moveTo>
                    <a:pt x="0" y="0"/>
                  </a:moveTo>
                  <a:lnTo>
                    <a:pt x="22670" y="0"/>
                  </a:lnTo>
                  <a:lnTo>
                    <a:pt x="22670" y="82546"/>
                  </a:lnTo>
                  <a:lnTo>
                    <a:pt x="0" y="82546"/>
                  </a:ln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2794EC3-15A6-CB9B-DB7A-A39C70DCF721}"/>
                </a:ext>
              </a:extLst>
            </p:cNvPr>
            <p:cNvSpPr/>
            <p:nvPr/>
          </p:nvSpPr>
          <p:spPr>
            <a:xfrm>
              <a:off x="11186670" y="5915278"/>
              <a:ext cx="497007" cy="498159"/>
            </a:xfrm>
            <a:custGeom>
              <a:avLst/>
              <a:gdLst>
                <a:gd name="connsiteX0" fmla="*/ 477498 w 497007"/>
                <a:gd name="connsiteY0" fmla="*/ 152056 h 498159"/>
                <a:gd name="connsiteX1" fmla="*/ 424265 w 497007"/>
                <a:gd name="connsiteY1" fmla="*/ 72965 h 498159"/>
                <a:gd name="connsiteX2" fmla="*/ 345202 w 497007"/>
                <a:gd name="connsiteY2" fmla="*/ 19590 h 498159"/>
                <a:gd name="connsiteX3" fmla="*/ 248209 w 497007"/>
                <a:gd name="connsiteY3" fmla="*/ 0 h 498159"/>
                <a:gd name="connsiteX4" fmla="*/ 151547 w 497007"/>
                <a:gd name="connsiteY4" fmla="*/ 19590 h 498159"/>
                <a:gd name="connsiteX5" fmla="*/ 72653 w 497007"/>
                <a:gd name="connsiteY5" fmla="*/ 72965 h 498159"/>
                <a:gd name="connsiteX6" fmla="*/ 19482 w 497007"/>
                <a:gd name="connsiteY6" fmla="*/ 152056 h 498159"/>
                <a:gd name="connsiteX7" fmla="*/ 0 w 497007"/>
                <a:gd name="connsiteY7" fmla="*/ 248790 h 498159"/>
                <a:gd name="connsiteX8" fmla="*/ 19491 w 497007"/>
                <a:gd name="connsiteY8" fmla="*/ 345863 h 498159"/>
                <a:gd name="connsiteX9" fmla="*/ 72662 w 497007"/>
                <a:gd name="connsiteY9" fmla="*/ 425123 h 498159"/>
                <a:gd name="connsiteX10" fmla="*/ 151556 w 497007"/>
                <a:gd name="connsiteY10" fmla="*/ 478561 h 498159"/>
                <a:gd name="connsiteX11" fmla="*/ 248218 w 497007"/>
                <a:gd name="connsiteY11" fmla="*/ 498160 h 498159"/>
                <a:gd name="connsiteX12" fmla="*/ 345211 w 497007"/>
                <a:gd name="connsiteY12" fmla="*/ 478561 h 498159"/>
                <a:gd name="connsiteX13" fmla="*/ 424274 w 497007"/>
                <a:gd name="connsiteY13" fmla="*/ 425123 h 498159"/>
                <a:gd name="connsiteX14" fmla="*/ 477507 w 497007"/>
                <a:gd name="connsiteY14" fmla="*/ 345854 h 498159"/>
                <a:gd name="connsiteX15" fmla="*/ 497008 w 497007"/>
                <a:gd name="connsiteY15" fmla="*/ 248781 h 498159"/>
                <a:gd name="connsiteX16" fmla="*/ 477507 w 497007"/>
                <a:gd name="connsiteY16" fmla="*/ 152038 h 498159"/>
                <a:gd name="connsiteX17" fmla="*/ 467855 w 497007"/>
                <a:gd name="connsiteY17" fmla="*/ 341809 h 498159"/>
                <a:gd name="connsiteX18" fmla="*/ 416855 w 497007"/>
                <a:gd name="connsiteY18" fmla="*/ 417748 h 498159"/>
                <a:gd name="connsiteX19" fmla="*/ 341112 w 497007"/>
                <a:gd name="connsiteY19" fmla="*/ 468936 h 498159"/>
                <a:gd name="connsiteX20" fmla="*/ 248200 w 497007"/>
                <a:gd name="connsiteY20" fmla="*/ 487704 h 498159"/>
                <a:gd name="connsiteX21" fmla="*/ 155627 w 497007"/>
                <a:gd name="connsiteY21" fmla="*/ 468936 h 498159"/>
                <a:gd name="connsiteX22" fmla="*/ 80064 w 497007"/>
                <a:gd name="connsiteY22" fmla="*/ 417748 h 498159"/>
                <a:gd name="connsiteX23" fmla="*/ 29125 w 497007"/>
                <a:gd name="connsiteY23" fmla="*/ 341809 h 498159"/>
                <a:gd name="connsiteX24" fmla="*/ 10456 w 497007"/>
                <a:gd name="connsiteY24" fmla="*/ 248798 h 498159"/>
                <a:gd name="connsiteX25" fmla="*/ 29125 w 497007"/>
                <a:gd name="connsiteY25" fmla="*/ 156127 h 498159"/>
                <a:gd name="connsiteX26" fmla="*/ 80064 w 497007"/>
                <a:gd name="connsiteY26" fmla="*/ 80358 h 498159"/>
                <a:gd name="connsiteX27" fmla="*/ 155636 w 497007"/>
                <a:gd name="connsiteY27" fmla="*/ 29224 h 498159"/>
                <a:gd name="connsiteX28" fmla="*/ 248209 w 497007"/>
                <a:gd name="connsiteY28" fmla="*/ 10464 h 498159"/>
                <a:gd name="connsiteX29" fmla="*/ 341121 w 497007"/>
                <a:gd name="connsiteY29" fmla="*/ 29224 h 498159"/>
                <a:gd name="connsiteX30" fmla="*/ 416864 w 497007"/>
                <a:gd name="connsiteY30" fmla="*/ 80358 h 498159"/>
                <a:gd name="connsiteX31" fmla="*/ 467864 w 497007"/>
                <a:gd name="connsiteY31" fmla="*/ 156127 h 498159"/>
                <a:gd name="connsiteX32" fmla="*/ 486543 w 497007"/>
                <a:gd name="connsiteY32" fmla="*/ 248798 h 498159"/>
                <a:gd name="connsiteX33" fmla="*/ 467864 w 497007"/>
                <a:gd name="connsiteY33" fmla="*/ 341809 h 4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007" h="498159">
                  <a:moveTo>
                    <a:pt x="477498" y="152056"/>
                  </a:moveTo>
                  <a:cubicBezTo>
                    <a:pt x="464989" y="122422"/>
                    <a:pt x="447078" y="95814"/>
                    <a:pt x="424265" y="72965"/>
                  </a:cubicBezTo>
                  <a:cubicBezTo>
                    <a:pt x="401435" y="50090"/>
                    <a:pt x="374827" y="32134"/>
                    <a:pt x="345202" y="19590"/>
                  </a:cubicBezTo>
                  <a:cubicBezTo>
                    <a:pt x="314505" y="6589"/>
                    <a:pt x="281870" y="0"/>
                    <a:pt x="248209" y="0"/>
                  </a:cubicBezTo>
                  <a:cubicBezTo>
                    <a:pt x="214548" y="0"/>
                    <a:pt x="182163" y="6589"/>
                    <a:pt x="151547" y="19590"/>
                  </a:cubicBezTo>
                  <a:cubicBezTo>
                    <a:pt x="121993" y="32134"/>
                    <a:pt x="95448" y="50099"/>
                    <a:pt x="72653" y="72965"/>
                  </a:cubicBezTo>
                  <a:cubicBezTo>
                    <a:pt x="49867" y="95823"/>
                    <a:pt x="31983" y="122430"/>
                    <a:pt x="19482" y="152056"/>
                  </a:cubicBezTo>
                  <a:cubicBezTo>
                    <a:pt x="6563" y="182717"/>
                    <a:pt x="0" y="215262"/>
                    <a:pt x="0" y="248790"/>
                  </a:cubicBezTo>
                  <a:cubicBezTo>
                    <a:pt x="0" y="282317"/>
                    <a:pt x="6554" y="315112"/>
                    <a:pt x="19491" y="345863"/>
                  </a:cubicBezTo>
                  <a:cubicBezTo>
                    <a:pt x="31983" y="375559"/>
                    <a:pt x="49876" y="402229"/>
                    <a:pt x="72662" y="425123"/>
                  </a:cubicBezTo>
                  <a:cubicBezTo>
                    <a:pt x="95448" y="448025"/>
                    <a:pt x="121993" y="466007"/>
                    <a:pt x="151556" y="478561"/>
                  </a:cubicBezTo>
                  <a:cubicBezTo>
                    <a:pt x="182163" y="491570"/>
                    <a:pt x="214691" y="498160"/>
                    <a:pt x="248218" y="498160"/>
                  </a:cubicBezTo>
                  <a:cubicBezTo>
                    <a:pt x="281745" y="498160"/>
                    <a:pt x="314514" y="491570"/>
                    <a:pt x="345211" y="478561"/>
                  </a:cubicBezTo>
                  <a:cubicBezTo>
                    <a:pt x="374845" y="466007"/>
                    <a:pt x="401453" y="448025"/>
                    <a:pt x="424274" y="425123"/>
                  </a:cubicBezTo>
                  <a:cubicBezTo>
                    <a:pt x="447087" y="402229"/>
                    <a:pt x="464998" y="375559"/>
                    <a:pt x="477507" y="345854"/>
                  </a:cubicBezTo>
                  <a:cubicBezTo>
                    <a:pt x="490445" y="315121"/>
                    <a:pt x="497008" y="282460"/>
                    <a:pt x="497008" y="248781"/>
                  </a:cubicBezTo>
                  <a:cubicBezTo>
                    <a:pt x="497008" y="215102"/>
                    <a:pt x="490445" y="182690"/>
                    <a:pt x="477507" y="152038"/>
                  </a:cubicBezTo>
                  <a:close/>
                  <a:moveTo>
                    <a:pt x="467855" y="341809"/>
                  </a:moveTo>
                  <a:cubicBezTo>
                    <a:pt x="455873" y="370265"/>
                    <a:pt x="438712" y="395819"/>
                    <a:pt x="416855" y="417748"/>
                  </a:cubicBezTo>
                  <a:cubicBezTo>
                    <a:pt x="394988" y="439685"/>
                    <a:pt x="369506" y="456909"/>
                    <a:pt x="341112" y="468936"/>
                  </a:cubicBezTo>
                  <a:cubicBezTo>
                    <a:pt x="311719" y="481391"/>
                    <a:pt x="280460" y="487704"/>
                    <a:pt x="248200" y="487704"/>
                  </a:cubicBezTo>
                  <a:cubicBezTo>
                    <a:pt x="215941" y="487704"/>
                    <a:pt x="184940" y="481391"/>
                    <a:pt x="155627" y="468936"/>
                  </a:cubicBezTo>
                  <a:cubicBezTo>
                    <a:pt x="127314" y="456909"/>
                    <a:pt x="101894" y="439685"/>
                    <a:pt x="80064" y="417748"/>
                  </a:cubicBezTo>
                  <a:cubicBezTo>
                    <a:pt x="58233" y="395810"/>
                    <a:pt x="41099" y="370256"/>
                    <a:pt x="29125" y="341809"/>
                  </a:cubicBezTo>
                  <a:cubicBezTo>
                    <a:pt x="16732" y="312353"/>
                    <a:pt x="10456" y="281067"/>
                    <a:pt x="10456" y="248798"/>
                  </a:cubicBezTo>
                  <a:cubicBezTo>
                    <a:pt x="10456" y="216530"/>
                    <a:pt x="16741" y="185494"/>
                    <a:pt x="29125" y="156127"/>
                  </a:cubicBezTo>
                  <a:cubicBezTo>
                    <a:pt x="41099" y="127752"/>
                    <a:pt x="58233" y="102261"/>
                    <a:pt x="80064" y="80358"/>
                  </a:cubicBezTo>
                  <a:cubicBezTo>
                    <a:pt x="101903" y="58447"/>
                    <a:pt x="127323" y="41242"/>
                    <a:pt x="155636" y="29224"/>
                  </a:cubicBezTo>
                  <a:cubicBezTo>
                    <a:pt x="184949" y="16777"/>
                    <a:pt x="216102" y="10464"/>
                    <a:pt x="248209" y="10464"/>
                  </a:cubicBezTo>
                  <a:cubicBezTo>
                    <a:pt x="280317" y="10464"/>
                    <a:pt x="311719" y="16777"/>
                    <a:pt x="341121" y="29224"/>
                  </a:cubicBezTo>
                  <a:cubicBezTo>
                    <a:pt x="369506" y="41242"/>
                    <a:pt x="394988" y="58438"/>
                    <a:pt x="416864" y="80358"/>
                  </a:cubicBezTo>
                  <a:cubicBezTo>
                    <a:pt x="438721" y="102252"/>
                    <a:pt x="455882" y="127743"/>
                    <a:pt x="467864" y="156127"/>
                  </a:cubicBezTo>
                  <a:cubicBezTo>
                    <a:pt x="480257" y="185485"/>
                    <a:pt x="486543" y="216664"/>
                    <a:pt x="486543" y="248798"/>
                  </a:cubicBezTo>
                  <a:cubicBezTo>
                    <a:pt x="486543" y="280933"/>
                    <a:pt x="480257" y="312362"/>
                    <a:pt x="467864" y="341809"/>
                  </a:cubicBezTo>
                  <a:close/>
                </a:path>
              </a:pathLst>
            </a:custGeom>
            <a:grpFill/>
            <a:ln w="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C1CC6C34-5FD2-5119-EB05-4E420DAA42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0025" y="1449388"/>
            <a:ext cx="3619500" cy="9720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974DC367-2CD0-BEAC-F889-F6D3969367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525" y="1449388"/>
            <a:ext cx="952499" cy="970358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anchor="ctr" anchorCtr="0">
            <a:noAutofit/>
          </a:bodyPr>
          <a:lstStyle>
            <a:lvl1pPr algn="ctr">
              <a:defRPr sz="32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704682BA-59B6-3A33-C622-1DAAE3160B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98516" y="1449388"/>
            <a:ext cx="3616147" cy="9720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3CA8C931-39D4-0001-D2F4-495E8FA4D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978" y="1449388"/>
            <a:ext cx="952499" cy="970358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rtlCol="0" anchor="ctr" anchorCtr="0">
            <a:noAutofit/>
          </a:bodyPr>
          <a:lstStyle>
            <a:lvl1pPr algn="ctr">
              <a:defRPr lang="ru-RU" sz="3200" b="0" dirty="0">
                <a:ln>
                  <a:noFill/>
                </a:ln>
              </a:defRPr>
            </a:lvl1pPr>
          </a:lstStyle>
          <a:p>
            <a:pPr lvl="0" algn="ctr"/>
            <a:r>
              <a:rPr lang="en-US" dirty="0"/>
              <a:t>##</a:t>
            </a:r>
            <a:endParaRPr lang="ru-R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46412EB9-7819-ACCF-312F-E1BBDFEA71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0025" y="2606675"/>
            <a:ext cx="3619500" cy="9324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5EADCFE3-2E03-8DAF-B353-5E5B20D84C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7525" y="2606675"/>
            <a:ext cx="952499" cy="932118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rtlCol="0" anchor="ctr" anchorCtr="0">
            <a:noAutofit/>
          </a:bodyPr>
          <a:lstStyle>
            <a:lvl1pPr algn="ctr">
              <a:defRPr lang="ru-RU" sz="3200" b="0" dirty="0">
                <a:ln>
                  <a:noFill/>
                </a:ln>
              </a:defRPr>
            </a:lvl1pPr>
          </a:lstStyle>
          <a:p>
            <a:pPr lvl="0" algn="ctr"/>
            <a:r>
              <a:rPr lang="en-US" dirty="0"/>
              <a:t>##</a:t>
            </a:r>
            <a:endParaRPr lang="ru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0FAA817D-09DF-91AF-CDA9-E41F6117889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98516" y="2606675"/>
            <a:ext cx="3616147" cy="9324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4303FBAF-83DC-0473-6348-D0C1675E1B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9978" y="2606675"/>
            <a:ext cx="952499" cy="932400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rtlCol="0" anchor="ctr" anchorCtr="0">
            <a:noAutofit/>
          </a:bodyPr>
          <a:lstStyle>
            <a:lvl1pPr algn="ctr">
              <a:defRPr lang="ru-RU" sz="3200" b="0" dirty="0">
                <a:ln>
                  <a:noFill/>
                </a:ln>
              </a:defRPr>
            </a:lvl1pPr>
          </a:lstStyle>
          <a:p>
            <a:pPr lvl="0" algn="ctr"/>
            <a:r>
              <a:rPr lang="en-US" dirty="0"/>
              <a:t>##</a:t>
            </a:r>
            <a:endParaRPr lang="ru-RU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FC8C46D9-EB31-0DB4-7002-C29FFDE804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70025" y="3749675"/>
            <a:ext cx="3619500" cy="9432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xmlns="" id="{34542876-07D7-527E-429F-D4D5C70268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525" y="3749675"/>
            <a:ext cx="952499" cy="944865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rtlCol="0" anchor="ctr" anchorCtr="0">
            <a:noAutofit/>
          </a:bodyPr>
          <a:lstStyle>
            <a:lvl1pPr algn="ctr">
              <a:defRPr lang="ru-RU" sz="3200" b="0" dirty="0">
                <a:ln>
                  <a:noFill/>
                </a:ln>
              </a:defRPr>
            </a:lvl1pPr>
          </a:lstStyle>
          <a:p>
            <a:pPr lvl="0" algn="ctr"/>
            <a:r>
              <a:rPr lang="en-US" dirty="0"/>
              <a:t>##</a:t>
            </a:r>
            <a:endParaRPr lang="ru-RU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xmlns="" id="{81D7BB39-A0D3-6D28-0AAB-EB932E479E3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98516" y="3749675"/>
            <a:ext cx="3616147" cy="9432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xmlns="" id="{52FACD84-8B79-8520-0759-74FB753A9E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49978" y="3749675"/>
            <a:ext cx="952499" cy="943200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rtlCol="0" anchor="ctr" anchorCtr="0">
            <a:noAutofit/>
          </a:bodyPr>
          <a:lstStyle>
            <a:lvl1pPr algn="ctr">
              <a:defRPr lang="ru-RU" sz="3200" b="0" dirty="0">
                <a:ln>
                  <a:noFill/>
                </a:ln>
              </a:defRPr>
            </a:lvl1pPr>
          </a:lstStyle>
          <a:p>
            <a:pPr lvl="0" algn="ctr"/>
            <a:r>
              <a:rPr lang="en-US" dirty="0"/>
              <a:t>##</a:t>
            </a:r>
            <a:endParaRPr lang="ru-RU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xmlns="" id="{89D05BD7-96E2-7F09-B4B3-091F4D484E5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70025" y="4892675"/>
            <a:ext cx="3619500" cy="9396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xmlns="" id="{769A24C5-F201-2A38-68FD-82157EA1A03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525" y="4892675"/>
            <a:ext cx="952499" cy="941388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rtlCol="0" anchor="ctr" anchorCtr="0">
            <a:noAutofit/>
          </a:bodyPr>
          <a:lstStyle>
            <a:lvl1pPr algn="ctr">
              <a:defRPr lang="ru-RU" sz="3200" b="0" dirty="0">
                <a:ln>
                  <a:noFill/>
                </a:ln>
              </a:defRPr>
            </a:lvl1pPr>
          </a:lstStyle>
          <a:p>
            <a:pPr lvl="0" algn="ctr"/>
            <a:r>
              <a:rPr lang="en-US" dirty="0"/>
              <a:t>##</a:t>
            </a:r>
            <a:endParaRPr lang="ru-RU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xmlns="" id="{7C03B9AB-763C-1D22-CB81-701D804E808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098516" y="4892675"/>
            <a:ext cx="3616147" cy="939600"/>
          </a:xfrm>
          <a:prstGeom prst="rect">
            <a:avLst/>
          </a:prstGeom>
        </p:spPr>
        <p:txBody>
          <a:bodyPr vert="horz" lIns="14400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xmlns="" id="{CC387E41-8B43-2CBF-C34E-8FFCCEBE2C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9978" y="4892675"/>
            <a:ext cx="952499" cy="939600"/>
          </a:xfrm>
          <a:prstGeom prst="bracePair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1750" cap="flat">
            <a:gradFill flip="none" rotWithShape="1">
              <a:gsLst>
                <a:gs pos="80000">
                  <a:schemeClr val="bg1">
                    <a:alpha val="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miter lim="800000"/>
          </a:ln>
        </p:spPr>
        <p:txBody>
          <a:bodyPr vert="horz" lIns="72000" tIns="0" rIns="72000" bIns="0" rtlCol="0" anchor="ctr" anchorCtr="0">
            <a:noAutofit/>
          </a:bodyPr>
          <a:lstStyle>
            <a:lvl1pPr algn="ctr">
              <a:defRPr lang="ru-RU" sz="3200" b="0" dirty="0">
                <a:ln>
                  <a:noFill/>
                </a:ln>
              </a:defRPr>
            </a:lvl1pPr>
          </a:lstStyle>
          <a:p>
            <a:pPr lvl="0" algn="ctr"/>
            <a:r>
              <a:rPr lang="en-US" dirty="0"/>
              <a:t>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85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>
            <a:extLst>
              <a:ext uri="{FF2B5EF4-FFF2-40B4-BE49-F238E27FC236}">
                <a16:creationId xmlns:a16="http://schemas.microsoft.com/office/drawing/2014/main" xmlns="" id="{25F24468-C174-7B33-FA33-894B0F0C7EF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4527936-3391-D635-6557-64538D9E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41543"/>
            <a:ext cx="9291638" cy="597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14EE17-98BE-84A0-105A-5092CDD86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83663" y="5972014"/>
            <a:ext cx="1757362" cy="44142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58A47134-B718-44FE-A1DC-8F18889531E1}" type="datetime1">
              <a:rPr lang="en-GB" smtClean="0"/>
              <a:pPr/>
              <a:t>03/04/2024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D840BB-BBEF-95C2-57DF-06D2CA78E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" y="5972014"/>
            <a:ext cx="8350250" cy="44142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E92AC9-40F4-23C1-7924-D14A37085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8025" y="441543"/>
            <a:ext cx="815975" cy="5974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r">
              <a:lnSpc>
                <a:spcPct val="100000"/>
              </a:lnSpc>
              <a:defRPr sz="1400">
                <a:solidFill>
                  <a:schemeClr val="accent6"/>
                </a:solidFill>
                <a:latin typeface="+mj-lt"/>
              </a:defRPr>
            </a:lvl1pPr>
          </a:lstStyle>
          <a:p>
            <a:fld id="{6AEBCB2C-56F5-4360-BA9C-02FD5FC2963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Logo alt" hidden="1">
            <a:extLst>
              <a:ext uri="{FF2B5EF4-FFF2-40B4-BE49-F238E27FC236}">
                <a16:creationId xmlns:a16="http://schemas.microsoft.com/office/drawing/2014/main" xmlns="" id="{64E19F22-9625-E434-E2D3-2BC6C394D06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005262" y="2728912"/>
            <a:ext cx="4181475" cy="140017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D1E4C21A-BCAB-977A-E4CF-FE96256D5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58686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6819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703" r:id="rId4"/>
    <p:sldLayoutId id="2147483668" r:id="rId5"/>
    <p:sldLayoutId id="2147483654" r:id="rId6"/>
    <p:sldLayoutId id="2147483655" r:id="rId7"/>
    <p:sldLayoutId id="2147483706" r:id="rId8"/>
    <p:sldLayoutId id="2147483681" r:id="rId9"/>
    <p:sldLayoutId id="2147483704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400" kern="1200" cap="all" spc="1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lang="en-US" sz="14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Salpama Medium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userDrawn="1">
          <p15:clr>
            <a:srgbClr val="3286FF"/>
          </p15:clr>
        </p15:guide>
        <p15:guide id="2" pos="7680" userDrawn="1">
          <p15:clr>
            <a:srgbClr val="3286FF"/>
          </p15:clr>
        </p15:guide>
        <p15:guide id="3" pos="320" userDrawn="1">
          <p15:clr>
            <a:srgbClr val="3286FF"/>
          </p15:clr>
        </p15:guide>
        <p15:guide id="4" pos="833" userDrawn="1">
          <p15:clr>
            <a:srgbClr val="3286FF"/>
          </p15:clr>
        </p15:guide>
        <p15:guide id="5" pos="914" userDrawn="1">
          <p15:clr>
            <a:srgbClr val="3286FF"/>
          </p15:clr>
        </p15:guide>
        <p15:guide id="6" pos="1426" userDrawn="1">
          <p15:clr>
            <a:srgbClr val="3286FF"/>
          </p15:clr>
        </p15:guide>
        <p15:guide id="7" pos="1506" userDrawn="1">
          <p15:clr>
            <a:srgbClr val="3286FF"/>
          </p15:clr>
        </p15:guide>
        <p15:guide id="8" pos="2020" userDrawn="1">
          <p15:clr>
            <a:srgbClr val="3286FF"/>
          </p15:clr>
        </p15:guide>
        <p15:guide id="9" pos="2100" userDrawn="1">
          <p15:clr>
            <a:srgbClr val="3286FF"/>
          </p15:clr>
        </p15:guide>
        <p15:guide id="10" pos="2613" userDrawn="1">
          <p15:clr>
            <a:srgbClr val="3286FF"/>
          </p15:clr>
        </p15:guide>
        <p15:guide id="11" pos="2693" userDrawn="1">
          <p15:clr>
            <a:srgbClr val="3286FF"/>
          </p15:clr>
        </p15:guide>
        <p15:guide id="12" pos="3206" userDrawn="1">
          <p15:clr>
            <a:srgbClr val="3286FF"/>
          </p15:clr>
        </p15:guide>
        <p15:guide id="13" pos="3286" userDrawn="1">
          <p15:clr>
            <a:srgbClr val="3286FF"/>
          </p15:clr>
        </p15:guide>
        <p15:guide id="14" pos="3800" userDrawn="1">
          <p15:clr>
            <a:srgbClr val="3286FF"/>
          </p15:clr>
        </p15:guide>
        <p15:guide id="15" pos="3880" userDrawn="1">
          <p15:clr>
            <a:srgbClr val="3286FF"/>
          </p15:clr>
        </p15:guide>
        <p15:guide id="16" pos="4384" userDrawn="1">
          <p15:clr>
            <a:srgbClr val="3286FF"/>
          </p15:clr>
        </p15:guide>
        <p15:guide id="17" pos="4473" userDrawn="1">
          <p15:clr>
            <a:srgbClr val="3286FF"/>
          </p15:clr>
        </p15:guide>
        <p15:guide id="18" pos="4986" userDrawn="1">
          <p15:clr>
            <a:srgbClr val="3286FF"/>
          </p15:clr>
        </p15:guide>
        <p15:guide id="19" pos="5066" userDrawn="1">
          <p15:clr>
            <a:srgbClr val="3286FF"/>
          </p15:clr>
        </p15:guide>
        <p15:guide id="20" pos="5580" userDrawn="1">
          <p15:clr>
            <a:srgbClr val="3286FF"/>
          </p15:clr>
        </p15:guide>
        <p15:guide id="21" pos="5660" userDrawn="1">
          <p15:clr>
            <a:srgbClr val="3286FF"/>
          </p15:clr>
        </p15:guide>
        <p15:guide id="22" pos="6173" userDrawn="1">
          <p15:clr>
            <a:srgbClr val="3286FF"/>
          </p15:clr>
        </p15:guide>
        <p15:guide id="23" pos="6253" userDrawn="1">
          <p15:clr>
            <a:srgbClr val="3286FF"/>
          </p15:clr>
        </p15:guide>
        <p15:guide id="24" pos="6766" userDrawn="1">
          <p15:clr>
            <a:srgbClr val="3286FF"/>
          </p15:clr>
        </p15:guide>
        <p15:guide id="25" pos="6846" userDrawn="1">
          <p15:clr>
            <a:srgbClr val="3286FF"/>
          </p15:clr>
        </p15:guide>
        <p15:guide id="26" pos="7360" userDrawn="1">
          <p15:clr>
            <a:srgbClr val="3286FF"/>
          </p15:clr>
        </p15:guide>
        <p15:guide id="27" orient="horz" userDrawn="1">
          <p15:clr>
            <a:srgbClr val="3286FF"/>
          </p15:clr>
        </p15:guide>
        <p15:guide id="28" orient="horz" pos="4320" userDrawn="1">
          <p15:clr>
            <a:srgbClr val="3286FF"/>
          </p15:clr>
        </p15:guide>
        <p15:guide id="29" orient="horz" pos="280" userDrawn="1">
          <p15:clr>
            <a:srgbClr val="3286FF"/>
          </p15:clr>
        </p15:guide>
        <p15:guide id="30" orient="horz" pos="4040" userDrawn="1">
          <p15:clr>
            <a:srgbClr val="3286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8.svg"/><Relationship Id="rId3" Type="http://schemas.openxmlformats.org/officeDocument/2006/relationships/image" Target="../media/image36.png"/><Relationship Id="rId7" Type="http://schemas.openxmlformats.org/officeDocument/2006/relationships/image" Target="../media/image38.emf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39.sv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10" Type="http://schemas.openxmlformats.org/officeDocument/2006/relationships/image" Target="../media/image45.pn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5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9BD2502-066F-3070-9772-F7CC6641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0D4D4D-7205-2E97-BBB0-8EE4890F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279" y="3717085"/>
            <a:ext cx="6470933" cy="441423"/>
          </a:xfrm>
        </p:spPr>
        <p:txBody>
          <a:bodyPr>
            <a:noAutofit/>
          </a:bodyPr>
          <a:lstStyle/>
          <a:p>
            <a:endParaRPr lang="ru-RU" sz="3200" dirty="0">
              <a:solidFill>
                <a:schemeClr val="bg1"/>
              </a:solidFill>
              <a:latin typeface="+mj-lt"/>
            </a:endParaRPr>
          </a:p>
          <a:p>
            <a:endParaRPr lang="ru-RU" sz="3200" dirty="0">
              <a:solidFill>
                <a:schemeClr val="bg1"/>
              </a:solidFill>
              <a:latin typeface="+mj-lt"/>
            </a:endParaRPr>
          </a:p>
          <a:p>
            <a:endParaRPr lang="ru-RU" sz="3200" dirty="0">
              <a:solidFill>
                <a:schemeClr val="bg1"/>
              </a:solidFill>
              <a:latin typeface="+mj-lt"/>
            </a:endParaRPr>
          </a:p>
          <a:p>
            <a:endParaRPr lang="ru-RU" sz="3200" dirty="0">
              <a:solidFill>
                <a:schemeClr val="bg1"/>
              </a:solidFill>
              <a:latin typeface="+mj-lt"/>
            </a:endParaRPr>
          </a:p>
          <a:p>
            <a:endParaRPr lang="ru-RU" sz="3200" dirty="0">
              <a:solidFill>
                <a:schemeClr val="bg1"/>
              </a:solidFill>
              <a:latin typeface="+mj-lt"/>
            </a:endParaRPr>
          </a:p>
          <a:p>
            <a:endParaRPr lang="ru-RU" sz="3200" dirty="0">
              <a:solidFill>
                <a:schemeClr val="bg1"/>
              </a:solidFill>
              <a:latin typeface="+mj-lt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МАШИННАЯ МОЙКА ПОСУДЫ</a:t>
            </a:r>
          </a:p>
        </p:txBody>
      </p:sp>
    </p:spTree>
    <p:extLst>
      <p:ext uri="{BB962C8B-B14F-4D97-AF65-F5344CB8AC3E}">
        <p14:creationId xmlns:p14="http://schemas.microsoft.com/office/powerpoint/2010/main" xmlns="" val="131872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xmlns="" id="{88D3A10A-107F-447D-FABC-CCF7DC424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67642" y="220825"/>
            <a:ext cx="9291638" cy="597411"/>
          </a:xfrm>
        </p:spPr>
        <p:txBody>
          <a:bodyPr/>
          <a:lstStyle/>
          <a:p>
            <a:pPr algn="ctr" eaLnBrk="1" hangingPunct="1"/>
            <a:r>
              <a:rPr lang="ru-RU" altLang="ru-RU" sz="1600" b="1" dirty="0"/>
              <a:t>Технологический процесс мойки посуды</a:t>
            </a:r>
            <a:endParaRPr lang="fi-FI" altLang="ru-RU" sz="1600" b="1" dirty="0"/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xmlns="" id="{D22D951C-B4C3-1CBE-BC9D-5407D8529BF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44938" y="1248479"/>
            <a:ext cx="5072993" cy="3949927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Предварительная очистка посуды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крупные частицы пищи удаляются вручную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lvl="1">
              <a:spcBef>
                <a:spcPts val="0"/>
              </a:spcBef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2.   Предварительное споласкивание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&lt;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40</a:t>
            </a:r>
            <a:r>
              <a:rPr lang="ru-RU" sz="1600" baseline="30000" dirty="0">
                <a:solidFill>
                  <a:schemeClr val="tx2"/>
                </a:solidFill>
                <a:latin typeface="+mn-lt"/>
              </a:rPr>
              <a:t>0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С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Смываются остатки пищи, удаляется легкосмываемая грязь, смачивается основная грязь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lvl="1">
              <a:spcBef>
                <a:spcPts val="0"/>
              </a:spcBef>
              <a:buFontTx/>
              <a:buAutoNum type="arabicPeriod" startAt="3"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Основная мойка – 50-60 </a:t>
            </a:r>
            <a:r>
              <a:rPr lang="ru-RU" sz="1600" baseline="30000" dirty="0">
                <a:solidFill>
                  <a:schemeClr val="tx2"/>
                </a:solidFill>
                <a:latin typeface="+mn-lt"/>
              </a:rPr>
              <a:t>0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С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Окончательное  удаление грязи с помощью раствора моющего средства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lvl="1">
              <a:spcBef>
                <a:spcPts val="0"/>
              </a:spcBef>
              <a:buFontTx/>
              <a:buAutoNum type="arabicPeriod" startAt="4"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Ополаскивание  и сушка – 80-90</a:t>
            </a:r>
            <a:r>
              <a:rPr lang="ru-RU" sz="1600" baseline="30000" dirty="0">
                <a:solidFill>
                  <a:schemeClr val="tx2"/>
                </a:solidFill>
                <a:latin typeface="+mn-lt"/>
              </a:rPr>
              <a:t>0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С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Нейтрализуются  остатки химии с посуды</a:t>
            </a:r>
            <a:endParaRPr lang="fi-FI" sz="1600" dirty="0">
              <a:solidFill>
                <a:schemeClr val="tx2"/>
              </a:solidFill>
              <a:latin typeface="+mn-lt"/>
            </a:endParaRPr>
          </a:p>
          <a:p>
            <a:pPr lvl="1" eaLnBrk="1" hangingPunct="1">
              <a:spcBef>
                <a:spcPts val="0"/>
              </a:spcBef>
              <a:defRPr/>
            </a:pPr>
            <a:endParaRPr lang="fi-FI" sz="1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7" descr="Farmos-593">
            <a:extLst>
              <a:ext uri="{FF2B5EF4-FFF2-40B4-BE49-F238E27FC236}">
                <a16:creationId xmlns:a16="http://schemas.microsoft.com/office/drawing/2014/main" xmlns="" id="{0615054A-C690-C074-0603-6B0F909B417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06" b="12206"/>
          <a:stretch>
            <a:fillRect/>
          </a:stretch>
        </p:blipFill>
        <p:spPr bwMode="auto">
          <a:xfrm>
            <a:off x="6159500" y="-41275"/>
            <a:ext cx="603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ast_pesukorin siirto_F">
            <a:extLst>
              <a:ext uri="{FF2B5EF4-FFF2-40B4-BE49-F238E27FC236}">
                <a16:creationId xmlns:a16="http://schemas.microsoft.com/office/drawing/2014/main" xmlns="" id="{E7B9DA21-AB8F-9C41-B625-18E8945E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832" y="3224463"/>
            <a:ext cx="3874168" cy="3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C8C151B2-9179-B4FE-7668-730260C8C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041" y="88900"/>
            <a:ext cx="8240127" cy="682792"/>
          </a:xfrm>
        </p:spPr>
        <p:txBody>
          <a:bodyPr/>
          <a:lstStyle/>
          <a:p>
            <a:pPr eaLnBrk="1" hangingPunct="1"/>
            <a:r>
              <a:rPr lang="ru-RU" altLang="ru-RU" sz="1600" b="1" dirty="0"/>
              <a:t>Условия для успешных результатов мойки </a:t>
            </a:r>
            <a:endParaRPr lang="fi-FI" altLang="ru-RU" sz="1600" b="1" dirty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179E0F1B-3ECC-34ED-F54E-B55F9DCFD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4842" y="960355"/>
            <a:ext cx="7960058" cy="5253288"/>
          </a:xfrm>
        </p:spPr>
        <p:txBody>
          <a:bodyPr>
            <a:normAutofit fontScale="85000" lnSpcReduction="10000"/>
          </a:bodyPr>
          <a:lstStyle/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Быстрый и эффективный возврат посуды в мойку после использования </a:t>
            </a:r>
            <a:endParaRPr lang="fi-FI" sz="1895" dirty="0"/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Правильный выбор кассеты  для посуды</a:t>
            </a:r>
            <a:endParaRPr lang="fi-FI" sz="1895" dirty="0"/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Правильное расположение/установка посуды в машине </a:t>
            </a:r>
            <a:endParaRPr lang="fi-FI" sz="1895" dirty="0"/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Правильно установленный температурный режим процессов мойки </a:t>
            </a:r>
            <a:endParaRPr lang="fi-FI" sz="1895" dirty="0"/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Эксплуатационная техническая исправность машины </a:t>
            </a:r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Тщательная ежедневная очистка машины и прилегающих поверхностей, где осуществляется мытье посуды </a:t>
            </a:r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Правильный выбор моющего средства в соответствии с качеством воды </a:t>
            </a:r>
            <a:endParaRPr lang="fi-FI" sz="1895" dirty="0"/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Правильный выбор ополаскивающего средства в зависимости от качества воды</a:t>
            </a:r>
            <a:endParaRPr lang="fi-FI" sz="1895" dirty="0"/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Знание  инструкции по использованию машины </a:t>
            </a:r>
            <a:endParaRPr lang="fi-FI" sz="1895" dirty="0"/>
          </a:p>
          <a:p>
            <a:pPr marL="324863" indent="-324863">
              <a:buFont typeface="+mj-lt"/>
              <a:buAutoNum type="arabicPeriod"/>
              <a:defRPr/>
            </a:pPr>
            <a:r>
              <a:rPr lang="ru-RU" sz="1895" dirty="0"/>
              <a:t>При необходимости</a:t>
            </a:r>
            <a:r>
              <a:rPr lang="ru-RU" sz="1895" dirty="0">
                <a:solidFill>
                  <a:srgbClr val="FF0000"/>
                </a:solidFill>
              </a:rPr>
              <a:t> </a:t>
            </a:r>
            <a:r>
              <a:rPr lang="ru-RU" sz="1895" dirty="0"/>
              <a:t>замена воды для мойки</a:t>
            </a:r>
            <a:endParaRPr lang="fi-FI" sz="1895" dirty="0"/>
          </a:p>
          <a:p>
            <a:pPr>
              <a:defRPr/>
            </a:pPr>
            <a:r>
              <a:rPr lang="fi-FI" sz="1895" dirty="0"/>
              <a:t>  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1600" y="225500"/>
            <a:ext cx="10248900" cy="40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accent6"/>
                </a:solidFill>
              </a:rPr>
              <a:t>РЕКОМЕНДУЕМЫЕ ТЕМПЕРАТУРЫ В ПОСУДОМОЕЧНОЙ МАШИНЕ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5137" y="1535833"/>
            <a:ext cx="5268663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47" tIns="48974" rIns="97947" bIns="48974" numCol="1" anchor="t" anchorCtr="0" compatLnSpc="1">
            <a:prstTxWarp prst="textNoShape">
              <a:avLst/>
            </a:prstTxWarp>
          </a:bodyPr>
          <a:lstStyle>
            <a:lvl1pPr marL="366713" indent="-36671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346B"/>
                </a:solidFill>
                <a:latin typeface="+mn-lt"/>
                <a:ea typeface="+mn-ea"/>
                <a:cs typeface="+mn-cs"/>
              </a:defRPr>
            </a:lvl1pPr>
            <a:lvl2pPr marL="795338" indent="-30480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00346B"/>
                </a:solidFill>
                <a:latin typeface="+mn-lt"/>
              </a:defRPr>
            </a:lvl2pPr>
            <a:lvl3pPr marL="1223963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rgbClr val="00346B"/>
                </a:solidFill>
                <a:latin typeface="+mn-lt"/>
              </a:defRPr>
            </a:lvl3pPr>
            <a:lvl4pPr marL="1714500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205038" indent="-24606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622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1194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766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40338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Предварительная мойка макс.</a:t>
            </a:r>
            <a:r>
              <a:rPr lang="fi-FI" sz="1600" kern="0" dirty="0">
                <a:solidFill>
                  <a:schemeClr val="tx1"/>
                </a:solidFill>
              </a:rPr>
              <a:t> 40 °C</a:t>
            </a:r>
          </a:p>
          <a:p>
            <a:pPr lvl="1"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Крахмал или белковые вещества не смогут пристать к поверхности когда температура достаточно низкая </a:t>
            </a:r>
            <a:endParaRPr lang="fi-FI" sz="1600" kern="0" dirty="0">
              <a:solidFill>
                <a:schemeClr val="tx1"/>
              </a:solidFill>
            </a:endParaRPr>
          </a:p>
          <a:p>
            <a:pPr marL="490538" lvl="1" indent="0" eaLnBrk="1" hangingPunct="1">
              <a:buNone/>
              <a:defRPr/>
            </a:pPr>
            <a:endParaRPr lang="fi-FI" sz="16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Мойка </a:t>
            </a:r>
            <a:r>
              <a:rPr lang="fi-FI" sz="1600" kern="0" dirty="0">
                <a:solidFill>
                  <a:schemeClr val="tx1"/>
                </a:solidFill>
              </a:rPr>
              <a:t>60-65 °C</a:t>
            </a:r>
          </a:p>
          <a:p>
            <a:pPr lvl="1"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Удаление загрязнений более эффективно при данной температуре</a:t>
            </a:r>
            <a:endParaRPr lang="fi-FI" sz="1600" kern="0" dirty="0">
              <a:solidFill>
                <a:schemeClr val="tx1"/>
              </a:solidFill>
            </a:endParaRPr>
          </a:p>
          <a:p>
            <a:pPr marL="490538" lvl="1" indent="0" eaLnBrk="1" hangingPunct="1">
              <a:buNone/>
              <a:defRPr/>
            </a:pPr>
            <a:endParaRPr lang="fi-FI" sz="16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Ополаскивание</a:t>
            </a:r>
            <a:r>
              <a:rPr lang="fi-FI" sz="1600" kern="0" dirty="0">
                <a:solidFill>
                  <a:schemeClr val="tx1"/>
                </a:solidFill>
              </a:rPr>
              <a:t>	</a:t>
            </a:r>
            <a:r>
              <a:rPr lang="ru-RU" sz="1600" kern="0" dirty="0">
                <a:solidFill>
                  <a:schemeClr val="tx1"/>
                </a:solidFill>
              </a:rPr>
              <a:t> </a:t>
            </a:r>
            <a:r>
              <a:rPr lang="fi-FI" sz="1600" kern="0" dirty="0">
                <a:solidFill>
                  <a:schemeClr val="tx1"/>
                </a:solidFill>
              </a:rPr>
              <a:t>80</a:t>
            </a:r>
            <a:r>
              <a:rPr lang="ru-RU" sz="1600" kern="0" dirty="0">
                <a:solidFill>
                  <a:schemeClr val="tx1"/>
                </a:solidFill>
              </a:rPr>
              <a:t>-90</a:t>
            </a:r>
            <a:r>
              <a:rPr lang="fi-FI" sz="1600" kern="0" dirty="0">
                <a:solidFill>
                  <a:schemeClr val="tx1"/>
                </a:solidFill>
              </a:rPr>
              <a:t> °C </a:t>
            </a:r>
            <a:endParaRPr lang="ru-RU" sz="1600" kern="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sz="1600" kern="0" dirty="0">
                <a:solidFill>
                  <a:schemeClr val="tx1"/>
                </a:solidFill>
              </a:rPr>
              <a:t> - Достигается хорошая просушка и гигиеничность посуды</a:t>
            </a:r>
            <a:endParaRPr lang="fi-FI" sz="1600" kern="0" dirty="0">
              <a:solidFill>
                <a:schemeClr val="tx1"/>
              </a:solidFill>
            </a:endParaRPr>
          </a:p>
        </p:txBody>
      </p:sp>
      <p:pic>
        <p:nvPicPr>
          <p:cNvPr id="6" name="Picture 6" descr="BRU_51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591" y="1256015"/>
            <a:ext cx="35369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357236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ast_pesukorin siirto_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8125" y="2101017"/>
            <a:ext cx="5169877" cy="475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560552" y="1689914"/>
            <a:ext cx="5524500" cy="3704978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/>
              <a:t>Удалить загрязнения с посуды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/>
              <a:t>Предотвратить появление известковых отложений на ПММ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sz="1600" dirty="0"/>
              <a:t>Обеспечить минимальную нагрузку на сточные воды за счет рекомендуемых дозировок  </a:t>
            </a:r>
            <a:endParaRPr lang="fi-FI" altLang="ru-RU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i-FI" altLang="ru-RU" sz="1600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dirty="0"/>
              <a:t>Задачи моющего средства</a:t>
            </a:r>
            <a:endParaRPr lang="fi-FI" alt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37854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stiat koneeseen_F">
            <a:extLst>
              <a:ext uri="{FF2B5EF4-FFF2-40B4-BE49-F238E27FC236}">
                <a16:creationId xmlns:a16="http://schemas.microsoft.com/office/drawing/2014/main" xmlns="" id="{37D321DD-AEA9-340F-C7F5-BC5BB1AB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976" y="998483"/>
            <a:ext cx="6366024" cy="585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xmlns="" id="{6CC59468-D3C0-9C1E-C3DB-476940573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19963" y="0"/>
            <a:ext cx="8859770" cy="955006"/>
          </a:xfrm>
        </p:spPr>
        <p:txBody>
          <a:bodyPr/>
          <a:lstStyle/>
          <a:p>
            <a:pPr algn="ctr" eaLnBrk="1" hangingPunct="1"/>
            <a:r>
              <a:rPr lang="ru-RU" altLang="ru-RU" sz="1600" b="1" dirty="0"/>
              <a:t>Неправильная дозировка основного моющего средства?</a:t>
            </a:r>
            <a:endParaRPr lang="fi-FI" altLang="ru-RU" sz="1600" b="1" dirty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FE973F0E-2972-0305-0FFD-F404E5DAE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2995" y="920953"/>
            <a:ext cx="5253289" cy="49103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600" b="1" dirty="0"/>
              <a:t>Слишком маленькая дозировка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895" dirty="0"/>
              <a:t>Крахмал, белок, жир полностью не удалится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895" dirty="0"/>
              <a:t>Посуда будет грязная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895" dirty="0"/>
              <a:t>Требуется более частое отбеливание посуды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895" dirty="0"/>
          </a:p>
          <a:p>
            <a:pPr>
              <a:defRPr/>
            </a:pPr>
            <a:r>
              <a:rPr lang="ru-RU" sz="2600" b="1" dirty="0"/>
              <a:t>Слишком высокая дозировка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895" dirty="0"/>
              <a:t>Грязь удалится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895" dirty="0"/>
              <a:t>Но посуда будет скользкой от моющего средства</a:t>
            </a:r>
          </a:p>
          <a:p>
            <a:pPr>
              <a:defRPr/>
            </a:pPr>
            <a:endParaRPr lang="ru-RU" sz="1895" dirty="0"/>
          </a:p>
          <a:p>
            <a:pPr>
              <a:defRPr/>
            </a:pPr>
            <a:r>
              <a:rPr lang="ru-RU" sz="2600" b="1" dirty="0"/>
              <a:t>Правильная дозировка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895" dirty="0"/>
              <a:t>Посуда идеально чистая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1895" b="1" u="sng" dirty="0"/>
              <a:t>Экономия на дополнительных средствах отбеливания</a:t>
            </a:r>
            <a:r>
              <a:rPr lang="en-US" sz="1895" b="1" u="sng" dirty="0"/>
              <a:t> </a:t>
            </a:r>
            <a:r>
              <a:rPr lang="ru-RU" sz="1895" b="1" u="sng" dirty="0"/>
              <a:t>и дезинфекции</a:t>
            </a:r>
          </a:p>
          <a:p>
            <a:pPr>
              <a:defRPr/>
            </a:pPr>
            <a:endParaRPr lang="ru-RU" sz="1895" dirty="0"/>
          </a:p>
          <a:p>
            <a:pPr lvl="1" eaLnBrk="1" hangingPunct="1">
              <a:defRPr/>
            </a:pPr>
            <a:endParaRPr lang="fi-FI" sz="1895" dirty="0"/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kattaus_2_F">
            <a:extLst>
              <a:ext uri="{FF2B5EF4-FFF2-40B4-BE49-F238E27FC236}">
                <a16:creationId xmlns:a16="http://schemas.microsoft.com/office/drawing/2014/main" xmlns="" id="{AB742F30-FDA1-E88F-3DAD-62DDB19C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445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0D181F1F-7646-9324-3EEE-DD73A6E8C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078" y="302962"/>
            <a:ext cx="5320966" cy="696327"/>
          </a:xfrm>
        </p:spPr>
        <p:txBody>
          <a:bodyPr/>
          <a:lstStyle/>
          <a:p>
            <a:pPr eaLnBrk="1" hangingPunct="1"/>
            <a:r>
              <a:rPr lang="ru-RU" altLang="ru-RU" sz="1600" b="1" dirty="0"/>
              <a:t>Задачи ополаскивающего средства</a:t>
            </a:r>
            <a:endParaRPr lang="fi-FI" altLang="ru-RU" sz="1600" b="1" dirty="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2AF2256-2228-EB9A-9A55-CC4394761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2552" y="2024147"/>
            <a:ext cx="5911348" cy="4266698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895" dirty="0"/>
              <a:t>Нейтрализация посуды от моющего раствора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895" dirty="0"/>
              <a:t>Обеспечить быструю сушку посуды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895" dirty="0"/>
              <a:t>Предотвратить образования известковых подтёков на посуде</a:t>
            </a:r>
            <a:br>
              <a:rPr lang="ru-RU" altLang="ru-RU" sz="1895" dirty="0"/>
            </a:br>
            <a:endParaRPr lang="fi-FI" altLang="ru-RU" sz="1895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FF7110B-9101-20C0-3FEB-6E4A5E25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41543"/>
            <a:ext cx="9291638" cy="597411"/>
          </a:xfrm>
        </p:spPr>
        <p:txBody>
          <a:bodyPr/>
          <a:lstStyle/>
          <a:p>
            <a:r>
              <a:rPr lang="ru-RU" dirty="0"/>
              <a:t>Гигиена посуды</a:t>
            </a:r>
            <a:r>
              <a:rPr lang="en-US" dirty="0"/>
              <a:t>. </a:t>
            </a:r>
            <a:r>
              <a:rPr lang="ru-RU" dirty="0"/>
              <a:t>Машинная мойка посуды</a:t>
            </a:r>
            <a:br>
              <a:rPr lang="ru-RU" dirty="0"/>
            </a:br>
            <a:endParaRPr lang="en-GB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4AB7819C-1BA8-0130-BA7B-2F419776F18A}"/>
              </a:ext>
            </a:extLst>
          </p:cNvPr>
          <p:cNvGraphicFramePr>
            <a:graphicFrameLocks noGrp="1"/>
          </p:cNvGraphicFramePr>
          <p:nvPr/>
        </p:nvGraphicFramePr>
        <p:xfrm>
          <a:off x="2085278" y="758284"/>
          <a:ext cx="8674162" cy="4819601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970393">
                  <a:extLst>
                    <a:ext uri="{9D8B030D-6E8A-4147-A177-3AD203B41FA5}">
                      <a16:colId xmlns:a16="http://schemas.microsoft.com/office/drawing/2014/main" xmlns="" val="745914367"/>
                    </a:ext>
                  </a:extLst>
                </a:gridCol>
                <a:gridCol w="2546411">
                  <a:extLst>
                    <a:ext uri="{9D8B030D-6E8A-4147-A177-3AD203B41FA5}">
                      <a16:colId xmlns:a16="http://schemas.microsoft.com/office/drawing/2014/main" xmlns="" val="1962947772"/>
                    </a:ext>
                  </a:extLst>
                </a:gridCol>
                <a:gridCol w="2157358">
                  <a:extLst>
                    <a:ext uri="{9D8B030D-6E8A-4147-A177-3AD203B41FA5}">
                      <a16:colId xmlns:a16="http://schemas.microsoft.com/office/drawing/2014/main" xmlns="" val="2429794653"/>
                    </a:ext>
                  </a:extLst>
                </a:gridCol>
              </a:tblGrid>
              <a:tr h="569947"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latin typeface="+mj-lt"/>
                        </a:rPr>
                        <a:t>наименование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latin typeface="+mj-lt"/>
                        </a:rPr>
                        <a:t>Область применения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all" baseline="0" dirty="0">
                          <a:latin typeface="+mj-lt"/>
                        </a:rPr>
                        <a:t>дозировка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8516699"/>
                  </a:ext>
                </a:extLst>
              </a:tr>
              <a:tr h="1088398">
                <a:tc>
                  <a:txBody>
                    <a:bodyPr/>
                    <a:lstStyle/>
                    <a:p>
                      <a:pPr algn="l" eaLnBrk="0"/>
                      <a:r>
                        <a:rPr lang="de-DE" sz="1200" dirty="0">
                          <a:latin typeface="+mj-lt"/>
                        </a:rPr>
                        <a:t>MD Soft 100 </a:t>
                      </a:r>
                      <a:endParaRPr lang="ru-RU" sz="1200" dirty="0">
                        <a:latin typeface="+mj-lt"/>
                      </a:endParaRPr>
                    </a:p>
                    <a:p>
                      <a:pPr marL="171450" indent="-17145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Сильнощелочное моющее средство </a:t>
                      </a:r>
                    </a:p>
                    <a:p>
                      <a:pPr marL="144000" indent="-14400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Для машинной мойки посуды для мягкой  воды и воды  средней жесткости </a:t>
                      </a:r>
                    </a:p>
                    <a:p>
                      <a:pPr marL="0" indent="0" algn="l" eaLnBrk="0">
                        <a:buFont typeface="Arial" panose="020B0604020202020204" pitchFamily="34" charset="0"/>
                        <a:buNone/>
                      </a:pPr>
                      <a:r>
                        <a:rPr lang="ru-RU" sz="1000" dirty="0"/>
                        <a:t>10 л</a:t>
                      </a:r>
                      <a:endParaRPr lang="en-GB" sz="1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0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Машинная мойка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Автоматическое дозирование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0,3-2,0 г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693938"/>
                  </a:ext>
                </a:extLst>
              </a:tr>
              <a:tr h="1423896">
                <a:tc>
                  <a:txBody>
                    <a:bodyPr/>
                    <a:lstStyle/>
                    <a:p>
                      <a:pPr algn="l" eaLnBrk="0"/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 M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EDIUM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dirty="0">
                          <a:latin typeface="+mj-lt"/>
                        </a:rPr>
                        <a:t>10+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Сильнощелочное моющее средство </a:t>
                      </a:r>
                    </a:p>
                    <a:p>
                      <a:pPr marL="144000" indent="-14400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Для машинной мойки посуды для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 жесткой воды</a:t>
                      </a:r>
                    </a:p>
                    <a:p>
                      <a:pPr marL="0" indent="0" algn="l" eaLnBrk="0">
                        <a:buFont typeface="Arial" panose="020B0604020202020204" pitchFamily="34" charset="0"/>
                        <a:buNone/>
                      </a:pPr>
                      <a:r>
                        <a:rPr lang="ru-RU" sz="1000" dirty="0"/>
                        <a:t>10 л</a:t>
                      </a:r>
                      <a:endParaRPr lang="en-GB" sz="1000" dirty="0"/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0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Машинная мойка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0" latinLnBrk="0" hangingPunct="1">
                        <a:buFont typeface="Arial" panose="020B0604020202020204" pitchFamily="34" charset="0"/>
                        <a:buNone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Автоматическое дозирование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0,3-2,0 г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5474088"/>
                  </a:ext>
                </a:extLst>
              </a:tr>
              <a:tr h="1423896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ALU GREEN</a:t>
                      </a:r>
                    </a:p>
                    <a:p>
                      <a:pPr marL="171450" indent="-17145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</a:rPr>
                        <a:t>Сильнощелочное моющее средство </a:t>
                      </a:r>
                    </a:p>
                    <a:p>
                      <a:pPr marL="144000" indent="-14400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</a:rPr>
                        <a:t>Для машинной мойки посуды и изделий из алюминия</a:t>
                      </a:r>
                      <a:endParaRPr lang="en-US" sz="1200" kern="1200" dirty="0">
                        <a:solidFill>
                          <a:schemeClr val="dk1"/>
                        </a:solidFill>
                      </a:endParaRPr>
                    </a:p>
                    <a:p>
                      <a:pPr marL="144000" indent="-14400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</a:rPr>
                        <a:t>Может использоваться для замачивания пекарских листов из алюминия </a:t>
                      </a:r>
                    </a:p>
                    <a:p>
                      <a:pPr marL="144000" indent="-14400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10 л</a:t>
                      </a:r>
                      <a:endParaRPr lang="en-GB" sz="1200" dirty="0"/>
                    </a:p>
                    <a:p>
                      <a:pPr algn="l"/>
                      <a:endParaRPr lang="en-US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Машинная мойка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Автоматическое дозирование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2-3,0 г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1521438"/>
                  </a:ext>
                </a:extLst>
              </a:tr>
            </a:tbl>
          </a:graphicData>
        </a:graphic>
      </p:graphicFrame>
      <p:pic>
        <p:nvPicPr>
          <p:cNvPr id="11" name="Рисунок 10" descr="Изображение выглядит как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5382EF26-66D9-35B3-DF49-4B11A598D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4073" y="1221964"/>
            <a:ext cx="891307" cy="126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гигиеническая проклад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26AC915-249F-F7E2-98B5-DE99BCD63C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64072" y="2539378"/>
            <a:ext cx="891307" cy="12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EED06A4-595F-B73C-0AEF-5BEB906322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4861" y="3856792"/>
            <a:ext cx="874223" cy="126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5866ECF-F42D-7ED6-8024-AE58AE7E59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58425" y="2539377"/>
            <a:ext cx="489414" cy="5035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38B8A5F-FE8C-B362-CE9A-F6C58FCB91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70320" y="1338734"/>
            <a:ext cx="477519" cy="4913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C01834F-A5F3-3DBE-0265-862AAD694D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58425" y="3856792"/>
            <a:ext cx="489414" cy="5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04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FF7110B-9101-20C0-3FEB-6E4A5E25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" y="75783"/>
            <a:ext cx="9291638" cy="597411"/>
          </a:xfrm>
        </p:spPr>
        <p:txBody>
          <a:bodyPr/>
          <a:lstStyle/>
          <a:p>
            <a:r>
              <a:rPr lang="ru-RU" dirty="0"/>
              <a:t>Гигиена посуды</a:t>
            </a:r>
            <a:r>
              <a:rPr lang="en-US" dirty="0"/>
              <a:t>. </a:t>
            </a:r>
            <a:r>
              <a:rPr lang="ru-RU" dirty="0"/>
              <a:t>Машинная мойка </a:t>
            </a:r>
            <a:r>
              <a:rPr lang="en-US" dirty="0"/>
              <a:t>-</a:t>
            </a:r>
            <a:r>
              <a:rPr lang="ru-RU" dirty="0"/>
              <a:t> ополаскивание посуды</a:t>
            </a:r>
            <a:br>
              <a:rPr lang="ru-RU" dirty="0"/>
            </a:br>
            <a:endParaRPr lang="en-GB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4AB7819C-1BA8-0130-BA7B-2F419776F18A}"/>
              </a:ext>
            </a:extLst>
          </p:cNvPr>
          <p:cNvGraphicFramePr>
            <a:graphicFrameLocks noGrp="1"/>
          </p:cNvGraphicFramePr>
          <p:nvPr/>
        </p:nvGraphicFramePr>
        <p:xfrm>
          <a:off x="2085278" y="758284"/>
          <a:ext cx="8674162" cy="494297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970393">
                  <a:extLst>
                    <a:ext uri="{9D8B030D-6E8A-4147-A177-3AD203B41FA5}">
                      <a16:colId xmlns:a16="http://schemas.microsoft.com/office/drawing/2014/main" xmlns="" val="745914367"/>
                    </a:ext>
                  </a:extLst>
                </a:gridCol>
                <a:gridCol w="2546411">
                  <a:extLst>
                    <a:ext uri="{9D8B030D-6E8A-4147-A177-3AD203B41FA5}">
                      <a16:colId xmlns:a16="http://schemas.microsoft.com/office/drawing/2014/main" xmlns="" val="1962947772"/>
                    </a:ext>
                  </a:extLst>
                </a:gridCol>
                <a:gridCol w="2157358">
                  <a:extLst>
                    <a:ext uri="{9D8B030D-6E8A-4147-A177-3AD203B41FA5}">
                      <a16:colId xmlns:a16="http://schemas.microsoft.com/office/drawing/2014/main" xmlns="" val="2429794653"/>
                    </a:ext>
                  </a:extLst>
                </a:gridCol>
              </a:tblGrid>
              <a:tr h="569947"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latin typeface="+mj-lt"/>
                        </a:rPr>
                        <a:t>наименование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latin typeface="+mj-lt"/>
                        </a:rPr>
                        <a:t>Область применения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all" baseline="0" dirty="0">
                          <a:latin typeface="+mj-lt"/>
                        </a:rPr>
                        <a:t>дозировка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8516699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algn="l" defTabSz="914400" rtl="0" eaLnBrk="0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BRIGHT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Ополаскивающее средство</a:t>
                      </a:r>
                    </a:p>
                    <a:p>
                      <a:pPr marL="144000" indent="-14400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машинной мойки для мягкой воды и воды средней жесткости</a:t>
                      </a:r>
                    </a:p>
                    <a:p>
                      <a:pPr marL="0" indent="0" algn="l" defTabSz="914400" rtl="0" eaLnBrk="0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Машинная мойка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Автоматическое дозирование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0,1-0,3  г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1179524"/>
                  </a:ext>
                </a:extLst>
              </a:tr>
              <a:tr h="1501329">
                <a:tc>
                  <a:txBody>
                    <a:bodyPr/>
                    <a:lstStyle/>
                    <a:p>
                      <a:pPr marL="0" algn="l" defTabSz="914400" rtl="0" eaLnBrk="0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BRISK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Ополаскивающее средство</a:t>
                      </a:r>
                    </a:p>
                    <a:p>
                      <a:pPr marL="144000" indent="-14400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машинной мойки для жесткой воды</a:t>
                      </a:r>
                    </a:p>
                    <a:p>
                      <a:pPr marL="0" indent="0" algn="l" defTabSz="914400" rtl="0" eaLnBrk="0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0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Машинная мойка</a:t>
                      </a:r>
                    </a:p>
                    <a:p>
                      <a:pPr marL="0" indent="0" algn="l" defTabSz="914400" rtl="0" eaLnBrk="0" latinLnBrk="0" hangingPunct="1">
                        <a:buFont typeface="Arial" panose="020B0604020202020204" pitchFamily="34" charset="0"/>
                        <a:buNone/>
                      </a:pPr>
                      <a:endParaRPr lang="ru-RU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Автоматическое дозирование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  г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5474088"/>
                  </a:ext>
                </a:extLst>
              </a:tr>
              <a:tr h="1423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RESTIA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RINSE-AID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Ополаскивающее средство</a:t>
                      </a:r>
                    </a:p>
                    <a:p>
                      <a:pPr marL="144000" indent="-14400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машинной мойки для мягкой воды и воды средней жесткости</a:t>
                      </a:r>
                    </a:p>
                    <a:p>
                      <a:pPr marL="0" indent="0" algn="l" defTabSz="914400" rtl="0" eaLnBrk="0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Машинная мойка</a:t>
                      </a: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Автоматическое дозирование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0,1- 0,3  г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521438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32396B9-DB9C-8297-F33E-6C41969AA7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459" y="2837128"/>
            <a:ext cx="798016" cy="126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4BBC186-E9E3-1A43-3704-BD034019D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0458" y="4358640"/>
            <a:ext cx="798017" cy="126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DD279E1-557B-E19F-9F50-2F72CCF281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125" y="1156744"/>
            <a:ext cx="1630682" cy="16306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059EFB7-6731-9CB8-BBD9-637F9E9D63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94092" y="2946400"/>
            <a:ext cx="523154" cy="52072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7C19A8C-E567-6276-93AE-529054AA3B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94091" y="1421767"/>
            <a:ext cx="523153" cy="5207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A2752BA-72A6-6108-9EB8-EE0F8C0C0C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34732" y="4338418"/>
            <a:ext cx="523154" cy="5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16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FF7110B-9101-20C0-3FEB-6E4A5E25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41543"/>
            <a:ext cx="9291638" cy="597411"/>
          </a:xfrm>
        </p:spPr>
        <p:txBody>
          <a:bodyPr/>
          <a:lstStyle/>
          <a:p>
            <a:r>
              <a:rPr lang="ru-RU" dirty="0"/>
              <a:t>Гигиена посуды.  Удаление отложений, отбеливание, дезинфекция</a:t>
            </a:r>
            <a:br>
              <a:rPr lang="ru-RU" dirty="0"/>
            </a:br>
            <a:endParaRPr lang="en-GB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4AB7819C-1BA8-0130-BA7B-2F419776F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0097338"/>
              </p:ext>
            </p:extLst>
          </p:nvPr>
        </p:nvGraphicFramePr>
        <p:xfrm>
          <a:off x="1549400" y="908145"/>
          <a:ext cx="10134601" cy="446298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638874">
                  <a:extLst>
                    <a:ext uri="{9D8B030D-6E8A-4147-A177-3AD203B41FA5}">
                      <a16:colId xmlns:a16="http://schemas.microsoft.com/office/drawing/2014/main" xmlns="" val="745914367"/>
                    </a:ext>
                  </a:extLst>
                </a:gridCol>
                <a:gridCol w="2975142">
                  <a:extLst>
                    <a:ext uri="{9D8B030D-6E8A-4147-A177-3AD203B41FA5}">
                      <a16:colId xmlns:a16="http://schemas.microsoft.com/office/drawing/2014/main" xmlns="" val="1962947772"/>
                    </a:ext>
                  </a:extLst>
                </a:gridCol>
                <a:gridCol w="2520585">
                  <a:extLst>
                    <a:ext uri="{9D8B030D-6E8A-4147-A177-3AD203B41FA5}">
                      <a16:colId xmlns:a16="http://schemas.microsoft.com/office/drawing/2014/main" xmlns="" val="2429794653"/>
                    </a:ext>
                  </a:extLst>
                </a:gridCol>
              </a:tblGrid>
              <a:tr h="500275"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latin typeface="+mj-lt"/>
                        </a:rPr>
                        <a:t>наименование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cap="all" baseline="0" dirty="0">
                          <a:latin typeface="+mj-lt"/>
                        </a:rPr>
                        <a:t>Область применения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cap="all" baseline="0" dirty="0">
                          <a:latin typeface="+mj-lt"/>
                        </a:rPr>
                        <a:t>дозировка</a:t>
                      </a:r>
                      <a:endParaRPr lang="en-GB" sz="1000" b="0" cap="all" baseline="0" dirty="0">
                        <a:latin typeface="+mj-lt"/>
                      </a:endParaRPr>
                    </a:p>
                  </a:txBody>
                  <a:tcPr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8516699"/>
                  </a:ext>
                </a:extLst>
              </a:tr>
              <a:tr h="1249835">
                <a:tc>
                  <a:txBody>
                    <a:bodyPr/>
                    <a:lstStyle/>
                    <a:p>
                      <a:pPr algn="l" eaLnBrk="0"/>
                      <a:r>
                        <a:rPr lang="en-US" sz="1200" dirty="0">
                          <a:latin typeface="+mj-lt"/>
                        </a:rPr>
                        <a:t>KALK</a:t>
                      </a:r>
                    </a:p>
                    <a:p>
                      <a:pPr marL="144000" indent="-14400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Кислотное моющее средство </a:t>
                      </a:r>
                    </a:p>
                    <a:p>
                      <a:pPr marL="144000" indent="-144000" algn="l" eaLnBrk="0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Удаляет известковые отложения и ржавчину</a:t>
                      </a:r>
                    </a:p>
                    <a:p>
                      <a:pPr marL="0" indent="0" algn="l" eaLnBrk="0">
                        <a:buFont typeface="Arial" panose="020B0604020202020204" pitchFamily="34" charset="0"/>
                        <a:buNone/>
                      </a:pPr>
                      <a:r>
                        <a:rPr lang="ru-RU" sz="1000" dirty="0"/>
                        <a:t>5л</a:t>
                      </a:r>
                      <a:endParaRPr lang="en-GB" sz="10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Кальциевые отложения</a:t>
                      </a:r>
                    </a:p>
                    <a:p>
                      <a:pPr marL="171450" indent="-171450" algn="l" defTabSz="914400" rtl="0" eaLnBrk="0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Ржавчина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50-100 мл /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1 л воды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</a:rPr>
                        <a:t> –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удаление налета с поверхностей</a:t>
                      </a:r>
                      <a:endParaRPr lang="en-US" sz="1000" kern="1200" dirty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Очистка ПММ -для удаления отложений со всего резервуара: налить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Kalk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ванну из расчета 5 л 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100 литров воды. Включить машину в работу на 5-10 мин. Слить воду из ванны и при необходимости обработать поверхности щеткой.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5474088"/>
                  </a:ext>
                </a:extLst>
              </a:tr>
              <a:tr h="1249835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ANTIBACT FORTE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Дезинфицирующее средство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Подходит для посуды,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гастроемкостей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подносов, столов, оборудования, полов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Дезинфекция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10-20 мл /</a:t>
                      </a:r>
                      <a:br>
                        <a:rPr lang="ru-RU" sz="1000" kern="1200" dirty="0">
                          <a:solidFill>
                            <a:schemeClr val="dk1"/>
                          </a:solidFill>
                        </a:rPr>
                      </a:br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1 л воды автоматическая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дозирование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1521438"/>
                  </a:ext>
                </a:extLst>
              </a:tr>
              <a:tr h="124983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HYPO DIP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замачивания, отбеливания и осветления посуды ручным способом. </a:t>
                      </a:r>
                      <a:endParaRPr lang="en-US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очистки внутренних частей посудомоечной машины, поверхностей на кухнях, в санузлах</a:t>
                      </a:r>
                      <a:r>
                        <a:rPr lang="ru-RU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20 мл /1 л воды 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</a:rPr>
                        <a:t>автоматическая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дозирование 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помпа 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242317"/>
                  </a:ext>
                </a:extLst>
              </a:tr>
            </a:tbl>
          </a:graphicData>
        </a:graphic>
      </p:graphicFrame>
      <p:grpSp>
        <p:nvGrpSpPr>
          <p:cNvPr id="6" name="Group 186">
            <a:extLst>
              <a:ext uri="{FF2B5EF4-FFF2-40B4-BE49-F238E27FC236}">
                <a16:creationId xmlns:a16="http://schemas.microsoft.com/office/drawing/2014/main" xmlns="" id="{1C270839-9E5F-2B10-E448-AAA312A11BA3}"/>
              </a:ext>
            </a:extLst>
          </p:cNvPr>
          <p:cNvGrpSpPr/>
          <p:nvPr/>
        </p:nvGrpSpPr>
        <p:grpSpPr>
          <a:xfrm>
            <a:off x="6130030" y="3018995"/>
            <a:ext cx="804503" cy="396626"/>
            <a:chOff x="5648325" y="2981325"/>
            <a:chExt cx="1816100" cy="895350"/>
          </a:xfrm>
        </p:grpSpPr>
        <p:pic>
          <p:nvPicPr>
            <p:cNvPr id="7" name="Graphic 180">
              <a:extLst>
                <a:ext uri="{FF2B5EF4-FFF2-40B4-BE49-F238E27FC236}">
                  <a16:creationId xmlns:a16="http://schemas.microsoft.com/office/drawing/2014/main" xmlns="" id="{5156CAF3-AE52-42EF-686A-CF33FD00A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648325" y="2981325"/>
              <a:ext cx="895351" cy="895350"/>
            </a:xfrm>
            <a:prstGeom prst="rect">
              <a:avLst/>
            </a:prstGeom>
          </p:spPr>
        </p:pic>
        <p:pic>
          <p:nvPicPr>
            <p:cNvPr id="8" name="Graphic 182">
              <a:extLst>
                <a:ext uri="{FF2B5EF4-FFF2-40B4-BE49-F238E27FC236}">
                  <a16:creationId xmlns:a16="http://schemas.microsoft.com/office/drawing/2014/main" xmlns="" id="{CCE82B70-0389-22BB-898B-471C7BA63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569074" y="2981325"/>
              <a:ext cx="895351" cy="895350"/>
            </a:xfrm>
            <a:prstGeom prst="rect">
              <a:avLst/>
            </a:prstGeom>
          </p:spPr>
        </p:pic>
      </p:grpSp>
      <p:pic>
        <p:nvPicPr>
          <p:cNvPr id="9" name="Объект 6">
            <a:extLst>
              <a:ext uri="{FF2B5EF4-FFF2-40B4-BE49-F238E27FC236}">
                <a16:creationId xmlns:a16="http://schemas.microsoft.com/office/drawing/2014/main" xmlns="" id="{76BA5B8E-3801-CA9D-D5C2-1DD06AD81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biLevel thresh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8" t="70645" r="67763" b="15870"/>
          <a:stretch/>
        </p:blipFill>
        <p:spPr>
          <a:xfrm>
            <a:off x="6976657" y="2965955"/>
            <a:ext cx="440266" cy="443088"/>
          </a:xfrm>
          <a:prstGeom prst="rect">
            <a:avLst/>
          </a:prstGeom>
        </p:spPr>
      </p:pic>
      <p:pic>
        <p:nvPicPr>
          <p:cNvPr id="14" name="Объект 5">
            <a:extLst>
              <a:ext uri="{FF2B5EF4-FFF2-40B4-BE49-F238E27FC236}">
                <a16:creationId xmlns:a16="http://schemas.microsoft.com/office/drawing/2014/main" xmlns="" id="{0FD1EE75-4738-851A-E3B1-1C17418A94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biLevel thresh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8266" t="80697" r="50749" b="10538"/>
          <a:stretch/>
        </p:blipFill>
        <p:spPr>
          <a:xfrm>
            <a:off x="7408456" y="2961354"/>
            <a:ext cx="546099" cy="4561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CEE4094-4F31-6ADC-B5CC-099A9F8D9A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2693" y="2862580"/>
            <a:ext cx="786292" cy="126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C58BDA0-237B-2D38-72E9-DBD054BBBA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9067" y="4160680"/>
            <a:ext cx="798018" cy="1260000"/>
          </a:xfrm>
          <a:prstGeom prst="rect">
            <a:avLst/>
          </a:prstGeom>
        </p:spPr>
      </p:pic>
      <p:pic>
        <p:nvPicPr>
          <p:cNvPr id="32" name="Объект 6">
            <a:extLst>
              <a:ext uri="{FF2B5EF4-FFF2-40B4-BE49-F238E27FC236}">
                <a16:creationId xmlns:a16="http://schemas.microsoft.com/office/drawing/2014/main" xmlns="" id="{6D4154BA-2C0F-4350-547A-F39019C9A0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biLevel thresh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8" t="70645" r="67763" b="15870"/>
          <a:stretch/>
        </p:blipFill>
        <p:spPr>
          <a:xfrm>
            <a:off x="6711691" y="4573462"/>
            <a:ext cx="440266" cy="443088"/>
          </a:xfrm>
          <a:prstGeom prst="rect">
            <a:avLst/>
          </a:prstGeom>
        </p:spPr>
      </p:pic>
      <p:pic>
        <p:nvPicPr>
          <p:cNvPr id="33" name="Объект 5">
            <a:extLst>
              <a:ext uri="{FF2B5EF4-FFF2-40B4-BE49-F238E27FC236}">
                <a16:creationId xmlns:a16="http://schemas.microsoft.com/office/drawing/2014/main" xmlns="" id="{EB0F6C3F-8A58-BEB0-3AA5-F1DFC86BAD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biLevel thresh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8266" t="80697" r="50749" b="10538"/>
          <a:stretch/>
        </p:blipFill>
        <p:spPr>
          <a:xfrm>
            <a:off x="7153617" y="4579584"/>
            <a:ext cx="546099" cy="45615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8DDB565-3B56-2E66-2D3C-ACBB57B0822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62239" y="4598608"/>
            <a:ext cx="402668" cy="416560"/>
          </a:xfrm>
          <a:prstGeom prst="rect">
            <a:avLst/>
          </a:prstGeom>
        </p:spPr>
      </p:pic>
      <p:grpSp>
        <p:nvGrpSpPr>
          <p:cNvPr id="2" name="Group 192">
            <a:extLst>
              <a:ext uri="{FF2B5EF4-FFF2-40B4-BE49-F238E27FC236}">
                <a16:creationId xmlns:a16="http://schemas.microsoft.com/office/drawing/2014/main" xmlns="" id="{51CA693F-2007-D6AB-F027-37CAD3730A40}"/>
              </a:ext>
            </a:extLst>
          </p:cNvPr>
          <p:cNvGrpSpPr/>
          <p:nvPr/>
        </p:nvGrpSpPr>
        <p:grpSpPr>
          <a:xfrm>
            <a:off x="6108547" y="1517728"/>
            <a:ext cx="1172664" cy="354164"/>
            <a:chOff x="5648325" y="2981325"/>
            <a:chExt cx="2736850" cy="895350"/>
          </a:xfrm>
        </p:grpSpPr>
        <p:pic>
          <p:nvPicPr>
            <p:cNvPr id="4" name="Graphic 194">
              <a:extLst>
                <a:ext uri="{FF2B5EF4-FFF2-40B4-BE49-F238E27FC236}">
                  <a16:creationId xmlns:a16="http://schemas.microsoft.com/office/drawing/2014/main" xmlns="" id="{85A7F7BA-CD5B-8D8E-44EF-595067B1A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648325" y="2981325"/>
              <a:ext cx="895350" cy="895350"/>
            </a:xfrm>
            <a:prstGeom prst="rect">
              <a:avLst/>
            </a:prstGeom>
          </p:spPr>
        </p:pic>
        <p:pic>
          <p:nvPicPr>
            <p:cNvPr id="11" name="Graphic 193">
              <a:extLst>
                <a:ext uri="{FF2B5EF4-FFF2-40B4-BE49-F238E27FC236}">
                  <a16:creationId xmlns:a16="http://schemas.microsoft.com/office/drawing/2014/main" xmlns="" id="{24CEA1E6-E266-C754-E4F0-20BA89E8A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/>
          </p:blipFill>
          <p:spPr>
            <a:xfrm>
              <a:off x="6569076" y="2981325"/>
              <a:ext cx="895350" cy="895350"/>
            </a:xfrm>
            <a:prstGeom prst="rect">
              <a:avLst/>
            </a:prstGeom>
          </p:spPr>
        </p:pic>
        <p:pic>
          <p:nvPicPr>
            <p:cNvPr id="12" name="Graphic 195">
              <a:extLst>
                <a:ext uri="{FF2B5EF4-FFF2-40B4-BE49-F238E27FC236}">
                  <a16:creationId xmlns:a16="http://schemas.microsoft.com/office/drawing/2014/main" xmlns="" id="{D88D8448-94F2-6F1B-A1AD-AB6E3469E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/>
          </p:blipFill>
          <p:spPr>
            <a:xfrm>
              <a:off x="7489825" y="2981325"/>
              <a:ext cx="895350" cy="895350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EE17517-5E90-BC37-4D0C-EAAD4EB910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0670" y="1435887"/>
            <a:ext cx="79801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39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97490" y="1195928"/>
            <a:ext cx="10643476" cy="3704978"/>
          </a:xfrm>
        </p:spPr>
        <p:txBody>
          <a:bodyPr>
            <a:no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Слишком малая / большая дозировки моющего средства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Посуда долго стояла немытая, грязь высохла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Слишком малое количество ополаскивающей воды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Слишком низкий напор воды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Короткий цикл мойки посуды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Слишком высокая температура предварительной мойки, более 40 </a:t>
            </a:r>
            <a:r>
              <a:rPr lang="ru-RU" altLang="ru-RU" baseline="30000" dirty="0"/>
              <a:t>0</a:t>
            </a:r>
            <a:r>
              <a:rPr lang="ru-RU" altLang="ru-RU" dirty="0"/>
              <a:t>С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Слишком низкая температура мойки или ополаскивания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Забиты форсунки для подачи моющего и ополаскивающего растворов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Неправильный выбор корзины для посуды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Посуда укладывается в корзину неверно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Неправильно выбран тип ПММ, недостаточная производительность ПММ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ru-RU" altLang="ru-RU" dirty="0"/>
              <a:t>Для замачивания используется </a:t>
            </a:r>
            <a:r>
              <a:rPr lang="ru-RU" altLang="ru-RU" dirty="0" err="1"/>
              <a:t>сильнопенное</a:t>
            </a:r>
            <a:r>
              <a:rPr lang="ru-RU" altLang="ru-RU" dirty="0"/>
              <a:t> средство, которое не смывается с посуды перед установкой ее в ПММ</a:t>
            </a:r>
            <a:endParaRPr lang="fi-FI" altLang="ru-RU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fi-FI" altLang="ru-RU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7490" y="252356"/>
            <a:ext cx="9291638" cy="597411"/>
          </a:xfrm>
        </p:spPr>
        <p:txBody>
          <a:bodyPr/>
          <a:lstStyle/>
          <a:p>
            <a:pPr eaLnBrk="1" hangingPunct="1"/>
            <a:r>
              <a:rPr lang="ru-RU" altLang="ru-RU" sz="1600" dirty="0"/>
              <a:t>Причины плохого качества мойки посуды в ПММ</a:t>
            </a:r>
            <a:endParaRPr lang="fi-FI" altLang="ru-RU" sz="1600" dirty="0"/>
          </a:p>
        </p:txBody>
      </p:sp>
      <p:pic>
        <p:nvPicPr>
          <p:cNvPr id="3" name="Рисунок 2" descr="Изображение выглядит как стекло, контейнер, Бокал для вин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xmlns="" id="{C17543C7-77D7-0E73-3AEF-63190AE54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2237" y="1122177"/>
            <a:ext cx="3878263" cy="24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53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34203" y="1571111"/>
            <a:ext cx="6313136" cy="23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47" tIns="48974" rIns="97947" bIns="48974" numCol="1" anchor="t" anchorCtr="0" compatLnSpc="1">
            <a:prstTxWarp prst="textNoShape">
              <a:avLst/>
            </a:prstTxWarp>
          </a:bodyPr>
          <a:lstStyle>
            <a:lvl1pPr marL="366713" indent="-36671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346B"/>
                </a:solidFill>
                <a:latin typeface="+mn-lt"/>
                <a:ea typeface="+mn-ea"/>
                <a:cs typeface="+mn-cs"/>
              </a:defRPr>
            </a:lvl1pPr>
            <a:lvl2pPr marL="795338" indent="-30480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00346B"/>
                </a:solidFill>
                <a:latin typeface="+mn-lt"/>
              </a:defRPr>
            </a:lvl2pPr>
            <a:lvl3pPr marL="1223963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rgbClr val="00346B"/>
                </a:solidFill>
                <a:latin typeface="+mn-lt"/>
              </a:defRPr>
            </a:lvl3pPr>
            <a:lvl4pPr marL="1714500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205038" indent="-24606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622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1194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766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40338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kern="0" dirty="0">
                <a:solidFill>
                  <a:schemeClr val="tx1"/>
                </a:solidFill>
              </a:rPr>
              <a:t>Чистая и гигиеничная посуда</a:t>
            </a:r>
            <a:endParaRPr lang="en-US" altLang="ru-RU" sz="18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800" kern="0" dirty="0">
                <a:solidFill>
                  <a:schemeClr val="tx1"/>
                </a:solidFill>
              </a:rPr>
              <a:t>Скорость процесса мойки</a:t>
            </a:r>
            <a:endParaRPr lang="en-US" altLang="ru-RU" sz="18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800" kern="0" dirty="0">
                <a:solidFill>
                  <a:schemeClr val="tx1"/>
                </a:solidFill>
              </a:rPr>
              <a:t>Экономичность</a:t>
            </a:r>
            <a:endParaRPr lang="en-US" altLang="ru-RU" sz="18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800" kern="0" dirty="0">
                <a:solidFill>
                  <a:schemeClr val="tx1"/>
                </a:solidFill>
              </a:rPr>
              <a:t>Безопасность для персонала, отсутствие контакта с химией</a:t>
            </a:r>
            <a:endParaRPr lang="fi-FI" altLang="ru-RU" sz="1800" kern="0" dirty="0">
              <a:solidFill>
                <a:schemeClr val="tx1"/>
              </a:solidFill>
            </a:endParaRPr>
          </a:p>
        </p:txBody>
      </p:sp>
      <p:pic>
        <p:nvPicPr>
          <p:cNvPr id="6" name="Picture 6" descr="keittiökuvasarj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504" y="3766704"/>
            <a:ext cx="8964488" cy="235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84B3604-F6C6-BB88-883B-6389274F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b="1" dirty="0"/>
              <a:t>Машинная мойка посуды. Основные цели</a:t>
            </a:r>
            <a:r>
              <a:rPr lang="ru-RU" altLang="ru-RU" sz="1600" b="1" dirty="0">
                <a:solidFill>
                  <a:srgbClr val="00488E"/>
                </a:solidFill>
                <a:latin typeface="+mn-lt"/>
              </a:rPr>
              <a:t/>
            </a:r>
            <a:br>
              <a:rPr lang="ru-RU" altLang="ru-RU" sz="1600" b="1" dirty="0">
                <a:solidFill>
                  <a:srgbClr val="00488E"/>
                </a:solidFill>
                <a:latin typeface="+mn-lt"/>
              </a:rPr>
            </a:b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75997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_suojaesiliina">
            <a:extLst>
              <a:ext uri="{FF2B5EF4-FFF2-40B4-BE49-F238E27FC236}">
                <a16:creationId xmlns:a16="http://schemas.microsoft.com/office/drawing/2014/main" xmlns="" id="{F80FE4FA-CE20-1149-74E2-304478662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672" y="4656221"/>
            <a:ext cx="1218197" cy="108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89D8A0FC-C4C7-7BD0-3681-4EFE5DDB4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341" y="115805"/>
            <a:ext cx="7026442" cy="1043739"/>
          </a:xfrm>
        </p:spPr>
        <p:txBody>
          <a:bodyPr/>
          <a:lstStyle/>
          <a:p>
            <a:pPr eaLnBrk="1" hangingPunct="1"/>
            <a:r>
              <a:rPr lang="ru-RU" altLang="ru-RU" b="1" dirty="0"/>
              <a:t>Удаление известковых отложений в посудомоечной машине</a:t>
            </a:r>
            <a:endParaRPr lang="fi-FI" altLang="ru-RU" b="1" dirty="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xmlns="" id="{FE34360D-B5CA-CE99-5307-390D8337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846" y="3429000"/>
            <a:ext cx="2735680" cy="4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89" tIns="47493" rIns="94989" bIns="47493">
            <a:spAutoFit/>
          </a:bodyPr>
          <a:lstStyle>
            <a:lvl1pPr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ru-RU" sz="1232">
                <a:latin typeface="Arial Narrow" panose="020B0606020202030204" pitchFamily="34" charset="0"/>
              </a:rPr>
              <a:t/>
            </a:r>
            <a:br>
              <a:rPr lang="fi-FI" altLang="ru-RU" sz="1232">
                <a:latin typeface="Arial Narrow" panose="020B0606020202030204" pitchFamily="34" charset="0"/>
              </a:rPr>
            </a:br>
            <a:endParaRPr lang="fi-FI" altLang="ru-RU" sz="1232">
              <a:latin typeface="Arial Narrow" panose="020B0606020202030204" pitchFamily="34" charset="0"/>
            </a:endParaRPr>
          </a:p>
        </p:txBody>
      </p:sp>
      <p:pic>
        <p:nvPicPr>
          <p:cNvPr id="37893" name="Picture 5" descr="astianp_kone_F">
            <a:extLst>
              <a:ext uri="{FF2B5EF4-FFF2-40B4-BE49-F238E27FC236}">
                <a16:creationId xmlns:a16="http://schemas.microsoft.com/office/drawing/2014/main" xmlns="" id="{504CD8FE-FA59-376F-9E46-22CB7920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285876"/>
            <a:ext cx="6880560" cy="330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xmlns="" id="{2039B702-D494-26AC-3693-061C2D0F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591440"/>
            <a:ext cx="3136900" cy="477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89" tIns="47493" rIns="94989" bIns="47493">
            <a:spAutoFit/>
          </a:bodyPr>
          <a:lstStyle>
            <a:lvl1pPr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ru-RU" sz="1600" b="0" dirty="0">
                <a:latin typeface="+mn-lt"/>
              </a:rPr>
              <a:t>- </a:t>
            </a:r>
            <a:r>
              <a:rPr lang="ru-RU" altLang="ru-RU" sz="1600" b="0" dirty="0">
                <a:latin typeface="+mn-lt"/>
              </a:rPr>
              <a:t>Посуда будет чистой  только в чистой машине</a:t>
            </a:r>
            <a:endParaRPr lang="fi-FI" altLang="ru-RU" sz="1600" b="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altLang="ru-RU" sz="1600" b="0" dirty="0">
                <a:latin typeface="+mn-lt"/>
              </a:rPr>
              <a:t>В зависимости от  жесткости воды в посудомоечной машине образуется известковый налет, чего можно избежать  при использовании правильного моющего средства</a:t>
            </a:r>
            <a:endParaRPr lang="fi-FI" altLang="ru-RU" sz="1600" b="0" dirty="0">
              <a:latin typeface="+mn-lt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ru-RU" sz="1600" b="0" dirty="0">
                <a:latin typeface="+mn-lt"/>
              </a:rPr>
              <a:t> </a:t>
            </a:r>
            <a:r>
              <a:rPr lang="ru-RU" altLang="ru-RU" sz="1600" b="0" dirty="0">
                <a:latin typeface="+mn-lt"/>
              </a:rPr>
              <a:t>Помимо ежедневной очистки необходимо  использование кислотного средства для удаления отложений</a:t>
            </a:r>
            <a:endParaRPr lang="fi-FI" altLang="ru-RU" sz="1600" b="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fi-FI" altLang="ru-RU" sz="1600" b="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fi-FI" altLang="ru-RU" sz="1600" b="0" dirty="0">
              <a:latin typeface="+mn-lt"/>
            </a:endParaRP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xmlns="" id="{61F00F14-EAB3-AC14-002A-9FD782E5B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94710"/>
            <a:ext cx="7518400" cy="64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89" tIns="47493" rIns="94989" bIns="47493">
            <a:spAutoFit/>
          </a:bodyPr>
          <a:lstStyle>
            <a:lvl1pPr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033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200" dirty="0">
                <a:latin typeface="+mn-lt"/>
              </a:rPr>
              <a:t>Внимание</a:t>
            </a:r>
            <a:r>
              <a:rPr lang="fi-FI" altLang="ru-RU" sz="1200" dirty="0">
                <a:latin typeface="+mn-lt"/>
              </a:rPr>
              <a:t>! </a:t>
            </a:r>
            <a:r>
              <a:rPr lang="ru-RU" altLang="ru-RU" sz="1200" dirty="0">
                <a:latin typeface="+mn-lt"/>
              </a:rPr>
              <a:t>При работе с кислотными веществами особенно важно использовать средства защиты</a:t>
            </a:r>
            <a:r>
              <a:rPr lang="fi-FI" altLang="ru-RU" sz="1200" dirty="0">
                <a:latin typeface="+mn-lt"/>
              </a:rPr>
              <a:t>. </a:t>
            </a:r>
            <a:r>
              <a:rPr lang="ru-RU" altLang="ru-RU" sz="1200" dirty="0">
                <a:latin typeface="+mn-lt"/>
              </a:rPr>
              <a:t>Используйте защитные перчатки и избегайте брызг</a:t>
            </a:r>
            <a:r>
              <a:rPr lang="fi-FI" altLang="ru-RU" sz="1200" dirty="0">
                <a:latin typeface="+mn-lt"/>
              </a:rPr>
              <a:t>. </a:t>
            </a:r>
            <a:r>
              <a:rPr lang="ru-RU" altLang="ru-RU" sz="1200" dirty="0">
                <a:latin typeface="+mn-lt"/>
              </a:rPr>
              <a:t>Кислотные средства нельзя смешивать  с хлорсодержащими веществами</a:t>
            </a:r>
            <a:endParaRPr lang="fi-FI" altLang="ru-RU" sz="1200" dirty="0">
              <a:latin typeface="+mn-lt"/>
            </a:endParaRPr>
          </a:p>
        </p:txBody>
      </p:sp>
      <p:grpSp>
        <p:nvGrpSpPr>
          <p:cNvPr id="37896" name="Group 9">
            <a:extLst>
              <a:ext uri="{FF2B5EF4-FFF2-40B4-BE49-F238E27FC236}">
                <a16:creationId xmlns:a16="http://schemas.microsoft.com/office/drawing/2014/main" xmlns="" id="{076E4EDA-8D90-4107-468B-328E8EDCD572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246773"/>
            <a:ext cx="10947400" cy="5114925"/>
            <a:chOff x="308" y="829"/>
            <a:chExt cx="5715" cy="3401"/>
          </a:xfrm>
        </p:grpSpPr>
        <p:sp>
          <p:nvSpPr>
            <p:cNvPr id="37903" name="Line 10">
              <a:extLst>
                <a:ext uri="{FF2B5EF4-FFF2-40B4-BE49-F238E27FC236}">
                  <a16:creationId xmlns:a16="http://schemas.microsoft.com/office/drawing/2014/main" xmlns="" id="{8DAE42F2-81A3-E2BB-840F-98110C8063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" y="829"/>
              <a:ext cx="5715" cy="0"/>
            </a:xfrm>
            <a:prstGeom prst="line">
              <a:avLst/>
            </a:prstGeom>
            <a:noFill/>
            <a:ln w="38100">
              <a:solidFill>
                <a:srgbClr val="0034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705"/>
            </a:p>
          </p:txBody>
        </p:sp>
        <p:sp>
          <p:nvSpPr>
            <p:cNvPr id="37904" name="Line 11">
              <a:extLst>
                <a:ext uri="{FF2B5EF4-FFF2-40B4-BE49-F238E27FC236}">
                  <a16:creationId xmlns:a16="http://schemas.microsoft.com/office/drawing/2014/main" xmlns="" id="{F78B9F2F-53D2-1DB1-964F-52F05694A9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5" y="829"/>
              <a:ext cx="0" cy="3401"/>
            </a:xfrm>
            <a:prstGeom prst="line">
              <a:avLst/>
            </a:prstGeom>
            <a:noFill/>
            <a:ln w="38100">
              <a:solidFill>
                <a:srgbClr val="0034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705"/>
            </a:p>
          </p:txBody>
        </p:sp>
      </p:grpSp>
      <p:pic>
        <p:nvPicPr>
          <p:cNvPr id="37897" name="Picture 12" descr="Suojamaski 001">
            <a:extLst>
              <a:ext uri="{FF2B5EF4-FFF2-40B4-BE49-F238E27FC236}">
                <a16:creationId xmlns:a16="http://schemas.microsoft.com/office/drawing/2014/main" xmlns="" id="{671DBD12-3539-BC81-FCA3-CD2D19BB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074" y="4588544"/>
            <a:ext cx="1365584" cy="1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3" descr="k_nitr_p">
            <a:extLst>
              <a:ext uri="{FF2B5EF4-FFF2-40B4-BE49-F238E27FC236}">
                <a16:creationId xmlns:a16="http://schemas.microsoft.com/office/drawing/2014/main" xmlns="" id="{35CF6132-835B-1E4C-CF0F-07E36022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665" y="4451684"/>
            <a:ext cx="1159543" cy="59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4" descr="nukattu suojakäsine">
            <a:extLst>
              <a:ext uri="{FF2B5EF4-FFF2-40B4-BE49-F238E27FC236}">
                <a16:creationId xmlns:a16="http://schemas.microsoft.com/office/drawing/2014/main" xmlns="" id="{65BE3A79-9815-3D83-00E1-06DF82E48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665" y="5066800"/>
            <a:ext cx="818147" cy="33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5" descr="sumutinpullo_750ml_472216">
            <a:extLst>
              <a:ext uri="{FF2B5EF4-FFF2-40B4-BE49-F238E27FC236}">
                <a16:creationId xmlns:a16="http://schemas.microsoft.com/office/drawing/2014/main" xmlns="" id="{86E4A667-C7EA-1640-5683-AD019E8CC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6013" y="4451685"/>
            <a:ext cx="589547" cy="11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6" descr="k_farmos_hankauspesin">
            <a:extLst>
              <a:ext uri="{FF2B5EF4-FFF2-40B4-BE49-F238E27FC236}">
                <a16:creationId xmlns:a16="http://schemas.microsoft.com/office/drawing/2014/main" xmlns="" id="{E195E970-700C-2D1D-7920-4427DE6A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9624" y="4944979"/>
            <a:ext cx="88732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7" descr="k_pitkavartinen_pesuharja_47019">
            <a:extLst>
              <a:ext uri="{FF2B5EF4-FFF2-40B4-BE49-F238E27FC236}">
                <a16:creationId xmlns:a16="http://schemas.microsoft.com/office/drawing/2014/main" xmlns="" id="{C9FC483D-ACBC-A0C9-8E92-3DAE16E8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8697" y="4656221"/>
            <a:ext cx="1624263" cy="49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429B83B8-3F31-92D8-C4CD-719BBA7B4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15805"/>
            <a:ext cx="8515183" cy="1043739"/>
          </a:xfrm>
        </p:spPr>
        <p:txBody>
          <a:bodyPr/>
          <a:lstStyle/>
          <a:p>
            <a:pPr eaLnBrk="1" hangingPunct="1"/>
            <a:r>
              <a:rPr lang="ru-RU" altLang="ru-RU" sz="1600" b="1" dirty="0"/>
              <a:t>Инструкция по очистке</a:t>
            </a:r>
            <a:r>
              <a:rPr lang="fi-FI" altLang="ru-RU" sz="1600" b="1" dirty="0"/>
              <a:t/>
            </a:r>
            <a:br>
              <a:rPr lang="fi-FI" altLang="ru-RU" sz="1600" b="1" dirty="0"/>
            </a:br>
            <a:r>
              <a:rPr lang="ru-RU" altLang="ru-RU" sz="1600" b="1" dirty="0"/>
              <a:t>Удаление известковых отложений в посудомоечной машине</a:t>
            </a:r>
            <a:endParaRPr lang="fi-FI" altLang="ru-RU" sz="1600" b="1" dirty="0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xmlns="" id="{128F65B5-C12C-3BF6-5E28-CE91DC20F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1" y="4960854"/>
            <a:ext cx="2603500" cy="152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altLang="ru-RU" sz="2653" dirty="0">
                <a:latin typeface="+mn-lt"/>
              </a:rPr>
              <a:t>Kalk   </a:t>
            </a:r>
          </a:p>
          <a:p>
            <a:pPr>
              <a:spcBef>
                <a:spcPct val="50000"/>
              </a:spcBef>
            </a:pPr>
            <a:r>
              <a:rPr lang="fi-FI" altLang="ru-RU" sz="2653" dirty="0">
                <a:latin typeface="+mn-lt"/>
              </a:rPr>
              <a:t>5 </a:t>
            </a:r>
            <a:r>
              <a:rPr lang="ru-RU" altLang="ru-RU" sz="2653" dirty="0">
                <a:latin typeface="+mn-lt"/>
              </a:rPr>
              <a:t>л</a:t>
            </a:r>
            <a:r>
              <a:rPr lang="fi-FI" altLang="ru-RU" sz="2653" dirty="0">
                <a:latin typeface="+mn-lt"/>
              </a:rPr>
              <a:t>/100 </a:t>
            </a:r>
            <a:r>
              <a:rPr lang="ru-RU" altLang="ru-RU" sz="2653" dirty="0">
                <a:latin typeface="+mn-lt"/>
              </a:rPr>
              <a:t>литров воды</a:t>
            </a:r>
            <a:endParaRPr lang="fi-FI" altLang="ru-RU" sz="2653" dirty="0">
              <a:latin typeface="+mn-lt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xmlns="" id="{4C177780-8C31-BBDE-4CD1-124AC5FB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3210260"/>
            <a:ext cx="3780423" cy="52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 dirty="0">
                <a:latin typeface="+mn-lt"/>
              </a:rPr>
              <a:t>Разгрузить машину</a:t>
            </a:r>
            <a:r>
              <a:rPr lang="fi-FI" altLang="ru-RU" sz="1400" b="0" dirty="0">
                <a:latin typeface="+mn-lt"/>
              </a:rPr>
              <a:t> </a:t>
            </a:r>
            <a:r>
              <a:rPr lang="ru-RU" altLang="ru-RU" sz="1400" b="0" dirty="0">
                <a:latin typeface="+mn-lt"/>
              </a:rPr>
              <a:t>и  поставить на место  сливной клапан (</a:t>
            </a:r>
            <a:r>
              <a:rPr lang="fi-FI" altLang="ru-RU" sz="1400" b="0" dirty="0">
                <a:latin typeface="+mn-lt"/>
              </a:rPr>
              <a:t> </a:t>
            </a:r>
            <a:r>
              <a:rPr lang="ru-RU" altLang="ru-RU" sz="1400" b="0" dirty="0">
                <a:latin typeface="+mn-lt"/>
              </a:rPr>
              <a:t>шланг , трубку) .</a:t>
            </a:r>
            <a:endParaRPr lang="fi-FI" altLang="ru-RU" sz="1400" b="0" dirty="0">
              <a:latin typeface="+mn-lt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xmlns="" id="{4BFE1654-124E-33E7-92A7-A86965C7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3171324"/>
            <a:ext cx="5308600" cy="9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 dirty="0">
                <a:latin typeface="+mn-lt"/>
              </a:rPr>
              <a:t>Чистящую жидкость</a:t>
            </a:r>
            <a:r>
              <a:rPr lang="fi-FI" altLang="ru-RU" sz="1400" b="0" dirty="0">
                <a:latin typeface="+mn-lt"/>
              </a:rPr>
              <a:t> KiiltoKalk</a:t>
            </a:r>
            <a:r>
              <a:rPr lang="ru-RU" altLang="ru-RU" sz="1400" b="0" dirty="0">
                <a:latin typeface="+mn-lt"/>
              </a:rPr>
              <a:t>  в неразбавленном виде наливают</a:t>
            </a:r>
            <a:r>
              <a:rPr lang="fi-FI" altLang="ru-RU" sz="1400" b="0" dirty="0">
                <a:latin typeface="+mn-lt"/>
              </a:rPr>
              <a:t> / </a:t>
            </a:r>
            <a:r>
              <a:rPr lang="ru-RU" altLang="ru-RU" sz="1400" b="0" dirty="0">
                <a:latin typeface="+mn-lt"/>
              </a:rPr>
              <a:t>распространяют</a:t>
            </a:r>
            <a:r>
              <a:rPr lang="fi-FI" altLang="ru-RU" sz="1400" b="0" dirty="0">
                <a:latin typeface="+mn-lt"/>
              </a:rPr>
              <a:t> </a:t>
            </a:r>
            <a:r>
              <a:rPr lang="ru-RU" altLang="ru-RU" sz="1400" b="0" dirty="0">
                <a:latin typeface="+mn-lt"/>
              </a:rPr>
              <a:t>осторожно по загрязнённой налетом поверхности. Дать  кислотному средству  подействовать в течении 10-15 минут.</a:t>
            </a:r>
            <a:endParaRPr lang="fi-FI" altLang="ru-RU" sz="1400" b="0" dirty="0">
              <a:latin typeface="+mn-lt"/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xmlns="" id="{286A9C97-B0D6-1AE3-19DA-3BEC77A3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5993565"/>
            <a:ext cx="4203700" cy="7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 dirty="0">
                <a:latin typeface="+mn-lt"/>
              </a:rPr>
              <a:t>Сильно загрязнённые места  потереть жесткой  или абразивной щеткой  ( но не металлической)</a:t>
            </a:r>
            <a:r>
              <a:rPr lang="fi-FI" altLang="ru-RU" sz="1400" b="0" dirty="0">
                <a:latin typeface="+mn-lt"/>
              </a:rPr>
              <a:t>.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xmlns="" id="{AE48315E-180C-0C93-C4E9-3B288859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5968165"/>
            <a:ext cx="4584700" cy="7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 dirty="0">
                <a:latin typeface="+mn-lt"/>
              </a:rPr>
              <a:t>Наполнить машину водой и добавить чистящее средство</a:t>
            </a:r>
            <a:r>
              <a:rPr lang="fi-FI" altLang="ru-RU" sz="1400" b="0" dirty="0">
                <a:latin typeface="+mn-lt"/>
              </a:rPr>
              <a:t> Kiilto Kalk</a:t>
            </a:r>
            <a:r>
              <a:rPr lang="ru-RU" altLang="ru-RU" sz="1400" b="0" dirty="0">
                <a:latin typeface="+mn-lt"/>
              </a:rPr>
              <a:t>  в соотношении </a:t>
            </a:r>
            <a:r>
              <a:rPr lang="fi-FI" altLang="ru-RU" sz="1400" b="0" dirty="0">
                <a:latin typeface="+mn-lt"/>
              </a:rPr>
              <a:t>5</a:t>
            </a:r>
            <a:r>
              <a:rPr lang="ru-RU" altLang="ru-RU" sz="1400" b="0" dirty="0">
                <a:latin typeface="+mn-lt"/>
              </a:rPr>
              <a:t> л.</a:t>
            </a:r>
            <a:r>
              <a:rPr lang="fi-FI" altLang="ru-RU" sz="1400" b="0" dirty="0">
                <a:latin typeface="+mn-lt"/>
              </a:rPr>
              <a:t>/ 100 </a:t>
            </a:r>
            <a:r>
              <a:rPr lang="ru-RU" altLang="ru-RU" sz="1400" b="0" dirty="0">
                <a:latin typeface="+mn-lt"/>
              </a:rPr>
              <a:t> литров воды</a:t>
            </a:r>
            <a:r>
              <a:rPr lang="fi-FI" altLang="ru-RU" sz="1400" b="0" dirty="0">
                <a:latin typeface="+mn-lt"/>
              </a:rPr>
              <a:t>. </a:t>
            </a:r>
          </a:p>
        </p:txBody>
      </p:sp>
      <p:grpSp>
        <p:nvGrpSpPr>
          <p:cNvPr id="38921" name="Group 9">
            <a:extLst>
              <a:ext uri="{FF2B5EF4-FFF2-40B4-BE49-F238E27FC236}">
                <a16:creationId xmlns:a16="http://schemas.microsoft.com/office/drawing/2014/main" xmlns="" id="{4813B8ED-871E-89DA-8A5C-9FD38C92A726}"/>
              </a:ext>
            </a:extLst>
          </p:cNvPr>
          <p:cNvGrpSpPr>
            <a:grpSpLocks/>
          </p:cNvGrpSpPr>
          <p:nvPr/>
        </p:nvGrpSpPr>
        <p:grpSpPr bwMode="auto">
          <a:xfrm>
            <a:off x="285082" y="4159584"/>
            <a:ext cx="2114550" cy="613611"/>
            <a:chOff x="444" y="602"/>
            <a:chExt cx="1828" cy="558"/>
          </a:xfrm>
        </p:grpSpPr>
        <p:pic>
          <p:nvPicPr>
            <p:cNvPr id="38930" name="Picture 10" descr="Sur">
              <a:extLst>
                <a:ext uri="{FF2B5EF4-FFF2-40B4-BE49-F238E27FC236}">
                  <a16:creationId xmlns:a16="http://schemas.microsoft.com/office/drawing/2014/main" xmlns="" id="{B32AC756-8C96-A7A7-48D7-9E737941E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602"/>
              <a:ext cx="569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1" name="Picture 11" descr="Wcl">
              <a:extLst>
                <a:ext uri="{FF2B5EF4-FFF2-40B4-BE49-F238E27FC236}">
                  <a16:creationId xmlns:a16="http://schemas.microsoft.com/office/drawing/2014/main" xmlns="" id="{B99FDA4A-9074-23B8-59CD-AF816DD69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602"/>
              <a:ext cx="572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2" name="Picture 12" descr="saostumien poisto">
              <a:extLst>
                <a:ext uri="{FF2B5EF4-FFF2-40B4-BE49-F238E27FC236}">
                  <a16:creationId xmlns:a16="http://schemas.microsoft.com/office/drawing/2014/main" xmlns="" id="{12EFBF1D-F8EA-8108-73BB-E34F51C77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602"/>
              <a:ext cx="572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3" name="Picture 16" descr="Kalkinpoisto 001">
            <a:extLst>
              <a:ext uri="{FF2B5EF4-FFF2-40B4-BE49-F238E27FC236}">
                <a16:creationId xmlns:a16="http://schemas.microsoft.com/office/drawing/2014/main" xmlns="" id="{891F8289-546E-131D-29F2-FD932702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065" y="1445258"/>
            <a:ext cx="2388435" cy="17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7" descr="Kalkinpoisto 005">
            <a:extLst>
              <a:ext uri="{FF2B5EF4-FFF2-40B4-BE49-F238E27FC236}">
                <a16:creationId xmlns:a16="http://schemas.microsoft.com/office/drawing/2014/main" xmlns="" id="{B7BEC44C-15CC-9BB0-DC02-1A80B1C0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540" y="1425839"/>
            <a:ext cx="2486860" cy="173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8" descr="Kalkinpoisto 009">
            <a:extLst>
              <a:ext uri="{FF2B5EF4-FFF2-40B4-BE49-F238E27FC236}">
                <a16:creationId xmlns:a16="http://schemas.microsoft.com/office/drawing/2014/main" xmlns="" id="{6B765E5B-9FF4-FE9E-5E8F-582E6487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665" y="4187013"/>
            <a:ext cx="2363035" cy="17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9" descr="Kalkinpoisto 011">
            <a:extLst>
              <a:ext uri="{FF2B5EF4-FFF2-40B4-BE49-F238E27FC236}">
                <a16:creationId xmlns:a16="http://schemas.microsoft.com/office/drawing/2014/main" xmlns="" id="{F43179D0-BB6F-D33E-4D30-44FFEFCD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040" y="4277834"/>
            <a:ext cx="2448760" cy="164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DC74540-D6E2-E617-F4C4-017FEAD390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900" y="1435887"/>
            <a:ext cx="1739900" cy="2524888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2D6148DC-B676-C9C8-0F96-DAEFC94BB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" y="115805"/>
            <a:ext cx="10934700" cy="1043739"/>
          </a:xfrm>
        </p:spPr>
        <p:txBody>
          <a:bodyPr/>
          <a:lstStyle/>
          <a:p>
            <a:pPr eaLnBrk="1" hangingPunct="1"/>
            <a:r>
              <a:rPr lang="ru-RU" altLang="ru-RU" sz="1600" b="1" dirty="0"/>
              <a:t>Инструкция по Удалению известковых отложений в посудомоечной машине</a:t>
            </a:r>
            <a:endParaRPr lang="fi-FI" altLang="ru-RU" sz="1600" b="1" dirty="0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xmlns="" id="{EAA2CB06-AC03-6D3F-7AE0-D5EE5028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918" y="3083260"/>
            <a:ext cx="3651082" cy="74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 dirty="0">
                <a:latin typeface="+mn-lt"/>
              </a:rPr>
              <a:t>Слить раствор из накопителя</a:t>
            </a:r>
            <a:r>
              <a:rPr lang="fi-FI" altLang="ru-RU" sz="1400" b="0" dirty="0">
                <a:latin typeface="+mn-lt"/>
              </a:rPr>
              <a:t>. </a:t>
            </a:r>
            <a:r>
              <a:rPr lang="ru-RU" altLang="ru-RU" sz="1400" b="0" dirty="0">
                <a:latin typeface="+mn-lt"/>
              </a:rPr>
              <a:t>Тщательно ополоснуть машину изнутри прохладной водой</a:t>
            </a:r>
            <a:r>
              <a:rPr lang="fi-FI" altLang="ru-RU" sz="1400" b="0" dirty="0">
                <a:latin typeface="+mn-lt"/>
              </a:rPr>
              <a:t>. 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xmlns="" id="{9331A251-C813-4809-61C6-D46F0E17C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9068" y="3963570"/>
            <a:ext cx="3581232" cy="2679009"/>
          </a:xfrm>
          <a:prstGeom prst="rect">
            <a:avLst/>
          </a:prstGeom>
          <a:noFill/>
          <a:ln w="12700">
            <a:solidFill>
              <a:srgbClr val="0034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fi-FI" altLang="ru-RU" sz="1400" b="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ru-RU" altLang="ru-RU" sz="1400" b="0" dirty="0">
                <a:latin typeface="+mn-lt"/>
              </a:rPr>
              <a:t>Наполнить машину для  нормального режима работы и дать машине поработать </a:t>
            </a:r>
            <a:r>
              <a:rPr lang="fi-FI" altLang="ru-RU" sz="1400" b="0" dirty="0">
                <a:latin typeface="+mn-lt"/>
              </a:rPr>
              <a:t> 5-10 </a:t>
            </a:r>
            <a:r>
              <a:rPr lang="ru-RU" altLang="ru-RU" sz="1400" b="0" dirty="0">
                <a:latin typeface="+mn-lt"/>
              </a:rPr>
              <a:t>минут</a:t>
            </a:r>
            <a:r>
              <a:rPr lang="fi-FI" altLang="ru-RU" sz="1400" b="0" dirty="0">
                <a:latin typeface="+mn-lt"/>
              </a:rPr>
              <a:t>, </a:t>
            </a:r>
            <a:r>
              <a:rPr lang="ru-RU" altLang="ru-RU" sz="1400" b="0" dirty="0">
                <a:latin typeface="+mn-lt"/>
              </a:rPr>
              <a:t>чтобы  очистка была более эффективной и возможные кислотные остатки были нейтрализованы</a:t>
            </a:r>
            <a:r>
              <a:rPr lang="fi-FI" altLang="ru-RU" sz="1400" b="0" dirty="0">
                <a:latin typeface="+mn-lt"/>
              </a:rPr>
              <a:t>. </a:t>
            </a:r>
            <a:r>
              <a:rPr lang="ru-RU" altLang="ru-RU" sz="1400" b="0" dirty="0">
                <a:latin typeface="+mn-lt"/>
              </a:rPr>
              <a:t>После этого можно снова загружать машину посудой  или же разгрузить машину, ополоснуть и закрыть.</a:t>
            </a:r>
            <a:r>
              <a:rPr lang="fi-FI" altLang="ru-RU" sz="1400" b="0" dirty="0">
                <a:latin typeface="+mn-lt"/>
              </a:rPr>
              <a:t>. </a:t>
            </a:r>
          </a:p>
          <a:p>
            <a:pPr>
              <a:spcBef>
                <a:spcPct val="50000"/>
              </a:spcBef>
            </a:pPr>
            <a:endParaRPr lang="fi-FI" altLang="ru-RU" sz="1400" b="0" dirty="0">
              <a:latin typeface="+mn-lt"/>
            </a:endParaRPr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xmlns="" id="{74B12853-D3FE-68A3-67D3-AE66CF1B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118" y="5170405"/>
            <a:ext cx="4006682" cy="95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781" tIns="46390" rIns="92781" bIns="46390">
            <a:spAutoFit/>
          </a:bodyPr>
          <a:lstStyle>
            <a:lvl1pPr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6625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400" b="0" dirty="0">
                <a:latin typeface="+mn-lt"/>
              </a:rPr>
              <a:t>Внимание</a:t>
            </a:r>
            <a:r>
              <a:rPr lang="fi-FI" altLang="ru-RU" sz="1400" b="0" dirty="0">
                <a:latin typeface="+mn-lt"/>
              </a:rPr>
              <a:t>! </a:t>
            </a:r>
            <a:r>
              <a:rPr lang="ru-RU" altLang="ru-RU" sz="1400" b="0" dirty="0">
                <a:latin typeface="+mn-lt"/>
              </a:rPr>
              <a:t>При ополаскивании туннельных  посудомоечных машин  в особенности зон загрузки, сушки и  разгрузки необходимо использовать очень прохладную воду.</a:t>
            </a:r>
            <a:endParaRPr lang="fi-FI" altLang="ru-RU" sz="1400" b="0" dirty="0">
              <a:latin typeface="+mn-lt"/>
            </a:endParaRPr>
          </a:p>
        </p:txBody>
      </p:sp>
      <p:grpSp>
        <p:nvGrpSpPr>
          <p:cNvPr id="39943" name="Group 7">
            <a:extLst>
              <a:ext uri="{FF2B5EF4-FFF2-40B4-BE49-F238E27FC236}">
                <a16:creationId xmlns:a16="http://schemas.microsoft.com/office/drawing/2014/main" xmlns="" id="{2EFDF89C-9E34-E7D1-E0D0-28B747258512}"/>
              </a:ext>
            </a:extLst>
          </p:cNvPr>
          <p:cNvGrpSpPr>
            <a:grpSpLocks/>
          </p:cNvGrpSpPr>
          <p:nvPr/>
        </p:nvGrpSpPr>
        <p:grpSpPr bwMode="auto">
          <a:xfrm>
            <a:off x="513682" y="5454650"/>
            <a:ext cx="2114550" cy="615115"/>
            <a:chOff x="444" y="602"/>
            <a:chExt cx="1828" cy="558"/>
          </a:xfrm>
        </p:grpSpPr>
        <p:pic>
          <p:nvPicPr>
            <p:cNvPr id="39951" name="Picture 8" descr="Sur">
              <a:extLst>
                <a:ext uri="{FF2B5EF4-FFF2-40B4-BE49-F238E27FC236}">
                  <a16:creationId xmlns:a16="http://schemas.microsoft.com/office/drawing/2014/main" xmlns="" id="{1250588F-F376-D435-FC5F-E983EB52A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" y="602"/>
              <a:ext cx="569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2" name="Picture 9" descr="Wcl">
              <a:extLst>
                <a:ext uri="{FF2B5EF4-FFF2-40B4-BE49-F238E27FC236}">
                  <a16:creationId xmlns:a16="http://schemas.microsoft.com/office/drawing/2014/main" xmlns="" id="{661C58ED-4F70-CF36-6066-ABEC94789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602"/>
              <a:ext cx="572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3" name="Picture 10" descr="saostumien poisto">
              <a:extLst>
                <a:ext uri="{FF2B5EF4-FFF2-40B4-BE49-F238E27FC236}">
                  <a16:creationId xmlns:a16="http://schemas.microsoft.com/office/drawing/2014/main" xmlns="" id="{B3602D94-62E8-B87C-68FE-EF02D8D1A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602"/>
              <a:ext cx="572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6" name="Picture 15" descr="Kalkinpoisto 013">
            <a:extLst>
              <a:ext uri="{FF2B5EF4-FFF2-40B4-BE49-F238E27FC236}">
                <a16:creationId xmlns:a16="http://schemas.microsoft.com/office/drawing/2014/main" xmlns="" id="{9F0D06B0-E2BB-78EA-6845-F181A433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3218" y="1384299"/>
            <a:ext cx="2222038" cy="162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6" descr="Kalkinpoisto 020">
            <a:extLst>
              <a:ext uri="{FF2B5EF4-FFF2-40B4-BE49-F238E27FC236}">
                <a16:creationId xmlns:a16="http://schemas.microsoft.com/office/drawing/2014/main" xmlns="" id="{F56EC3E6-C00B-DF1B-1A90-851B09DA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646" y="3427956"/>
            <a:ext cx="2141454" cy="16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406C74-B4FA-5448-429E-1F2519DE5947}"/>
              </a:ext>
            </a:extLst>
          </p:cNvPr>
          <p:cNvSpPr txBox="1"/>
          <p:nvPr/>
        </p:nvSpPr>
        <p:spPr>
          <a:xfrm>
            <a:off x="3159125" y="1335038"/>
            <a:ext cx="45497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400" b="0" dirty="0">
                <a:latin typeface="+mn-lt"/>
              </a:rPr>
              <a:t>Дать посудомоечной машине поработать</a:t>
            </a:r>
            <a:r>
              <a:rPr lang="fi-FI" altLang="ru-RU" sz="1400" b="0" dirty="0">
                <a:latin typeface="+mn-lt"/>
              </a:rPr>
              <a:t> 5-10 </a:t>
            </a:r>
            <a:r>
              <a:rPr lang="ru-RU" altLang="ru-RU" sz="1400" b="0" dirty="0">
                <a:latin typeface="+mn-lt"/>
              </a:rPr>
              <a:t>минут</a:t>
            </a:r>
            <a:r>
              <a:rPr lang="fi-FI" altLang="ru-RU" sz="1400" b="0" dirty="0">
                <a:latin typeface="+mn-lt"/>
              </a:rPr>
              <a:t>, </a:t>
            </a:r>
            <a:r>
              <a:rPr lang="ru-RU" altLang="ru-RU" sz="1400" b="0" dirty="0">
                <a:latin typeface="+mn-lt"/>
              </a:rPr>
              <a:t>чтобы кислотный раствор прочистил  также внутренние поверхности труб и форсунок</a:t>
            </a:r>
            <a:r>
              <a:rPr lang="fi-FI" altLang="ru-RU" sz="1400" b="0" dirty="0">
                <a:latin typeface="+mn-lt"/>
              </a:rPr>
              <a:t>. </a:t>
            </a:r>
          </a:p>
          <a:p>
            <a:r>
              <a:rPr lang="ru-RU" altLang="ru-RU" sz="1400" b="0" dirty="0">
                <a:latin typeface="+mn-lt"/>
              </a:rPr>
              <a:t>Нейтрализовать кислотный раствор в накопителе машины перед сливом его в канализацию добавив в него </a:t>
            </a:r>
            <a:r>
              <a:rPr lang="fi-FI" altLang="ru-RU" sz="1400" b="0" dirty="0">
                <a:latin typeface="+mn-lt"/>
              </a:rPr>
              <a:t> </a:t>
            </a:r>
            <a:r>
              <a:rPr lang="ru-RU" altLang="ru-RU" sz="1400" b="0" dirty="0">
                <a:latin typeface="+mn-lt"/>
              </a:rPr>
              <a:t>щелочное моющее средство для посудомоечной машины</a:t>
            </a:r>
            <a:r>
              <a:rPr lang="fi-FI" altLang="ru-RU" sz="1400" b="0" dirty="0">
                <a:latin typeface="+mn-lt"/>
              </a:rPr>
              <a:t> </a:t>
            </a:r>
            <a:r>
              <a:rPr lang="ru-RU" altLang="ru-RU" sz="1400" b="0" dirty="0">
                <a:latin typeface="+mn-lt"/>
              </a:rPr>
              <a:t> в соотношении</a:t>
            </a:r>
            <a:r>
              <a:rPr lang="fi-FI" altLang="ru-RU" sz="1400" b="0" dirty="0">
                <a:latin typeface="+mn-lt"/>
              </a:rPr>
              <a:t> 1</a:t>
            </a:r>
            <a:r>
              <a:rPr lang="ru-RU" altLang="ru-RU" sz="1400" b="0" dirty="0">
                <a:latin typeface="+mn-lt"/>
              </a:rPr>
              <a:t>л</a:t>
            </a:r>
            <a:r>
              <a:rPr lang="fi-FI" altLang="ru-RU" sz="1400" b="0" dirty="0">
                <a:latin typeface="+mn-lt"/>
              </a:rPr>
              <a:t> / 100 </a:t>
            </a:r>
            <a:r>
              <a:rPr lang="ru-RU" altLang="ru-RU" sz="1400" b="0" dirty="0">
                <a:latin typeface="+mn-lt"/>
              </a:rPr>
              <a:t>литров воды</a:t>
            </a:r>
            <a:endParaRPr lang="ru-RU" sz="1400" dirty="0"/>
          </a:p>
        </p:txBody>
      </p:sp>
      <p:pic>
        <p:nvPicPr>
          <p:cNvPr id="4" name="Рисунок 3" descr="Изображение выглядит как текст, буты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11996A6-D2DE-2B3B-FD07-AB75D0694F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300" y="2007387"/>
            <a:ext cx="1739900" cy="2524888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324" y="203309"/>
            <a:ext cx="9291638" cy="597411"/>
          </a:xfrm>
        </p:spPr>
        <p:txBody>
          <a:bodyPr/>
          <a:lstStyle/>
          <a:p>
            <a:pPr eaLnBrk="1" hangingPunct="1"/>
            <a:r>
              <a:rPr lang="ru-RU" altLang="ru-RU" sz="1600" dirty="0"/>
              <a:t>ВАЖНО Правильно выбирать подставку для посуды!</a:t>
            </a:r>
            <a:endParaRPr lang="fi-FI" altLang="ru-RU" sz="1600" dirty="0"/>
          </a:p>
        </p:txBody>
      </p:sp>
      <p:pic>
        <p:nvPicPr>
          <p:cNvPr id="26627" name="Picture 3" descr="cup r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723" y="1124953"/>
            <a:ext cx="1648558" cy="115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utlery r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7736" y="1173082"/>
            <a:ext cx="1506415" cy="110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funnel r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7396" y="3060536"/>
            <a:ext cx="1504950" cy="108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glass ra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773" y="1124955"/>
            <a:ext cx="1504950" cy="111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GN ra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0445" y="4932949"/>
            <a:ext cx="1506415" cy="137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plate ra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1" y="2923676"/>
            <a:ext cx="1506415" cy="12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soup plate ra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2" y="2923676"/>
            <a:ext cx="1504950" cy="1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tray rac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299" y="4869782"/>
            <a:ext cx="1506415" cy="143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31229" y="1652682"/>
            <a:ext cx="3972910" cy="35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i-FI" altLang="ru-RU" sz="1600" b="0" dirty="0">
                <a:solidFill>
                  <a:srgbClr val="000000"/>
                </a:solidFill>
                <a:latin typeface="+mn-lt"/>
              </a:rPr>
              <a:t>Играет важную роль </a:t>
            </a:r>
            <a:r>
              <a:rPr lang="ru-RU" altLang="ru-RU" sz="1600" b="0" dirty="0">
                <a:solidFill>
                  <a:srgbClr val="000000"/>
                </a:solidFill>
                <a:latin typeface="+mn-lt"/>
              </a:rPr>
              <a:t>для</a:t>
            </a:r>
            <a:r>
              <a:rPr lang="fi-FI" altLang="ru-RU" sz="1600" b="0" dirty="0">
                <a:solidFill>
                  <a:srgbClr val="000000"/>
                </a:solidFill>
                <a:latin typeface="+mn-lt"/>
              </a:rPr>
              <a:t> получени</a:t>
            </a:r>
            <a:r>
              <a:rPr lang="ru-RU" altLang="ru-RU" sz="1600" b="0" dirty="0">
                <a:solidFill>
                  <a:srgbClr val="000000"/>
                </a:solidFill>
                <a:latin typeface="+mn-lt"/>
              </a:rPr>
              <a:t>я</a:t>
            </a:r>
            <a:r>
              <a:rPr lang="fi-FI" altLang="ru-RU" sz="1600" b="0" dirty="0">
                <a:solidFill>
                  <a:srgbClr val="000000"/>
                </a:solidFill>
                <a:latin typeface="+mn-lt"/>
              </a:rPr>
              <a:t> хорошего результата мойки</a:t>
            </a:r>
            <a:endParaRPr lang="ru-RU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i-FI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i-FI" altLang="ru-RU" sz="1600" b="0" dirty="0">
                <a:solidFill>
                  <a:srgbClr val="000000"/>
                </a:solidFill>
                <a:latin typeface="+mn-lt"/>
              </a:rPr>
              <a:t>Для каждго вида посуды существует своя подставка</a:t>
            </a:r>
            <a:endParaRPr lang="ru-RU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i-FI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i-FI" altLang="ru-RU" sz="1600" b="0" dirty="0">
                <a:solidFill>
                  <a:srgbClr val="000000"/>
                </a:solidFill>
                <a:latin typeface="+mn-lt"/>
              </a:rPr>
              <a:t>Хранение посуды в оптимальной позиции </a:t>
            </a:r>
            <a:endParaRPr lang="ru-RU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i-FI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i-FI" altLang="ru-RU" sz="1600" b="0" dirty="0">
                <a:solidFill>
                  <a:srgbClr val="000000"/>
                </a:solidFill>
                <a:latin typeface="+mn-lt"/>
              </a:rPr>
              <a:t>Стандартный размер 50 x 50 cm</a:t>
            </a:r>
            <a:endParaRPr lang="ru-RU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i-FI" altLang="ru-RU" sz="1600" b="0" dirty="0">
              <a:solidFill>
                <a:srgbClr val="000000"/>
              </a:solidFill>
              <a:latin typeface="+mn-lt"/>
            </a:endParaRPr>
          </a:p>
          <a:p>
            <a:pPr marL="36000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i-FI" altLang="ru-RU" sz="1600" b="0" dirty="0">
                <a:solidFill>
                  <a:srgbClr val="000000"/>
                </a:solidFill>
                <a:latin typeface="+mn-lt"/>
              </a:rPr>
              <a:t>Защищает посуду от битья и царапин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267200" y="2347664"/>
            <a:ext cx="2438400" cy="28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 dirty="0">
                <a:solidFill>
                  <a:srgbClr val="000000"/>
                </a:solidFill>
                <a:latin typeface="+mn-lt"/>
              </a:rPr>
              <a:t>Подставка д</a:t>
            </a:r>
            <a:r>
              <a:rPr lang="ru-RU" altLang="ru-RU" sz="1200" dirty="0">
                <a:solidFill>
                  <a:srgbClr val="000000"/>
                </a:solidFill>
                <a:latin typeface="+mn-lt"/>
              </a:rPr>
              <a:t>ля</a:t>
            </a:r>
            <a:r>
              <a:rPr lang="fi-FI" altLang="ru-RU" sz="1200" dirty="0">
                <a:solidFill>
                  <a:srgbClr val="000000"/>
                </a:solidFill>
                <a:latin typeface="+mn-lt"/>
              </a:rPr>
              <a:t> чашек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553200" y="2276979"/>
            <a:ext cx="1752600" cy="4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>
                <a:solidFill>
                  <a:srgbClr val="000000"/>
                </a:solidFill>
                <a:latin typeface="+mn-lt"/>
              </a:rPr>
              <a:t>Подставка для стаканов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8450876" y="2276979"/>
            <a:ext cx="2181957" cy="4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>
                <a:solidFill>
                  <a:srgbClr val="000000"/>
                </a:solidFill>
                <a:latin typeface="+mn-lt"/>
              </a:rPr>
              <a:t>Подставка для столовых приборов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583723" y="4149392"/>
            <a:ext cx="1981200" cy="47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>
                <a:solidFill>
                  <a:srgbClr val="000000"/>
                </a:solidFill>
                <a:latin typeface="+mn-lt"/>
              </a:rPr>
              <a:t>Подставка для глубоких тарелок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852138" y="4164433"/>
            <a:ext cx="1524000" cy="4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>
                <a:solidFill>
                  <a:srgbClr val="000000"/>
                </a:solidFill>
                <a:latin typeface="+mn-lt"/>
              </a:rPr>
              <a:t>Подставка для тарелок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8856785" y="4149392"/>
            <a:ext cx="1524000" cy="47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>
                <a:solidFill>
                  <a:srgbClr val="000000"/>
                </a:solidFill>
                <a:latin typeface="+mn-lt"/>
              </a:rPr>
              <a:t>Подставка с отсеками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944210" y="6292518"/>
            <a:ext cx="2498481" cy="2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>
                <a:solidFill>
                  <a:srgbClr val="000000"/>
                </a:solidFill>
                <a:latin typeface="+mn-lt"/>
              </a:rPr>
              <a:t>Подставка для поддонов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7680081" y="6309060"/>
            <a:ext cx="2743200" cy="28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i-FI" altLang="ru-RU" sz="1200">
                <a:solidFill>
                  <a:srgbClr val="000000"/>
                </a:solidFill>
                <a:latin typeface="+mn-lt"/>
              </a:rPr>
              <a:t>Подставка для подносов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5474679" y="3192883"/>
            <a:ext cx="545123" cy="47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92763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4BC2E8D-E9F4-1606-F1D2-BF5ADFA7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работы с </a:t>
            </a:r>
            <a:r>
              <a:rPr lang="en-US" dirty="0"/>
              <a:t>klinin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FF844F-DB74-CDC2-BFAB-6DB6551C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276D61F-B506-CE5B-73F7-BD57BA49D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0424" y="4954588"/>
            <a:ext cx="4067175" cy="972000"/>
          </a:xfrm>
        </p:spPr>
        <p:txBody>
          <a:bodyPr/>
          <a:lstStyle/>
          <a:p>
            <a:r>
              <a:rPr lang="ru-RU" dirty="0"/>
              <a:t>За проектом</a:t>
            </a:r>
            <a:r>
              <a:rPr lang="en-US" dirty="0"/>
              <a:t>/</a:t>
            </a:r>
            <a:r>
              <a:rPr lang="ru-RU"/>
              <a:t>заказчиком </a:t>
            </a:r>
            <a:r>
              <a:rPr lang="en-US" dirty="0"/>
              <a:t>закреплен </a:t>
            </a:r>
            <a:r>
              <a:rPr lang="ru-RU" dirty="0"/>
              <a:t>персональный</a:t>
            </a:r>
            <a:r>
              <a:rPr lang="en-US" dirty="0"/>
              <a:t> </a:t>
            </a:r>
            <a:r>
              <a:rPr lang="ru-RU" dirty="0"/>
              <a:t>менеджер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1E06147-56A4-FDEF-BCA8-D7ACC6384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F28FF25-AE9A-3123-D8D6-508DF2304F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Проведение  сервисных визитов в соответствии с </a:t>
            </a:r>
            <a:r>
              <a:rPr lang="en-US" dirty="0" err="1"/>
              <a:t>чек-листом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3E361856-42E8-DCDC-BF69-91689353B2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BEEF8C2-162A-1345-90A4-9714133560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marL="36000">
              <a:spcBef>
                <a:spcPts val="0"/>
              </a:spcBef>
            </a:pPr>
            <a:r>
              <a:rPr lang="ru-RU" dirty="0">
                <a:latin typeface="Salpama Book" pitchFamily="50" charset="-52"/>
              </a:rPr>
              <a:t>Сертификаты ISO 9001:2015 (</a:t>
            </a:r>
            <a:r>
              <a:rPr lang="en-US" dirty="0">
                <a:latin typeface="Salpama Book" pitchFamily="50" charset="-52"/>
              </a:rPr>
              <a:t>TUV AUSTRIA</a:t>
            </a:r>
            <a:r>
              <a:rPr lang="ru-RU" dirty="0">
                <a:latin typeface="Salpama Book" pitchFamily="50" charset="-52"/>
              </a:rPr>
              <a:t>), сертификат «Халяль»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EF29540-A372-7C58-A307-680E5C578C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8A24D30-7FB2-4FF8-ED3B-C8C15F3867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dirty="0"/>
              <a:t>Проведение </a:t>
            </a:r>
            <a:r>
              <a:rPr lang="en-US" dirty="0" err="1"/>
              <a:t>обучающих</a:t>
            </a:r>
            <a:r>
              <a:rPr lang="en-US" dirty="0"/>
              <a:t> </a:t>
            </a:r>
            <a:r>
              <a:rPr lang="en-US" dirty="0" err="1"/>
              <a:t>тренингов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сотрудников</a:t>
            </a:r>
            <a:r>
              <a:rPr lang="en-US" dirty="0"/>
              <a:t> </a:t>
            </a:r>
            <a:r>
              <a:rPr lang="en-US" dirty="0" err="1"/>
              <a:t>ресторана</a:t>
            </a:r>
            <a:r>
              <a:rPr lang="en-US" dirty="0"/>
              <a:t>,</a:t>
            </a:r>
            <a:r>
              <a:rPr lang="ru-RU" dirty="0"/>
              <a:t> отеля,</a:t>
            </a:r>
            <a:r>
              <a:rPr lang="en-US" dirty="0"/>
              <a:t> </a:t>
            </a:r>
            <a:r>
              <a:rPr lang="en-US" dirty="0" err="1"/>
              <a:t>сотрудников</a:t>
            </a:r>
            <a:r>
              <a:rPr lang="en-US" dirty="0"/>
              <a:t> </a:t>
            </a:r>
            <a:r>
              <a:rPr lang="en-US" dirty="0" err="1"/>
              <a:t>клининговых</a:t>
            </a:r>
            <a:r>
              <a:rPr lang="en-US" dirty="0"/>
              <a:t> </a:t>
            </a:r>
            <a:r>
              <a:rPr lang="en-US" dirty="0" err="1"/>
              <a:t>компаний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EE89C55-D028-4BAE-477D-CA0CEE413B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44778E36-F7D0-5785-9C62-2DE53B7237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46225" y="3749675"/>
            <a:ext cx="3619500" cy="943200"/>
          </a:xfrm>
        </p:spPr>
        <p:txBody>
          <a:bodyPr>
            <a:normAutofit/>
          </a:bodyPr>
          <a:lstStyle/>
          <a:p>
            <a:r>
              <a:rPr lang="ru-RU" dirty="0"/>
              <a:t>Техническая поддержка заказчика (монтаж/демонтаж оборудования, ремонт) в рамках установленного </a:t>
            </a:r>
            <a:r>
              <a:rPr lang="en-US" dirty="0"/>
              <a:t>SLA</a:t>
            </a:r>
            <a:endParaRPr lang="ru-R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9D45EE7-505C-0D41-2981-0C31AEEF19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2E5654C7-B9A1-7E11-1EE6-30E17C566A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Разработка и обновление инструкций по уборке и использованию средств. Бесплатное обеспечение печатными материалами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AD445D77-DDD7-461D-B97B-744D0A9648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20710208-D25A-1CEC-C885-1D67EA1719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70024" y="4892675"/>
            <a:ext cx="3889375" cy="939600"/>
          </a:xfrm>
        </p:spPr>
        <p:txBody>
          <a:bodyPr>
            <a:normAutofit/>
          </a:bodyPr>
          <a:lstStyle/>
          <a:p>
            <a:r>
              <a:rPr lang="en-US" dirty="0"/>
              <a:t>Осуществление аварийного ремонта дозирующего оборудования в течение 24 часов 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71982092-7DCE-C938-F005-3D41F43C7E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E56308CA-AB20-9E23-6AF1-627B915B96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85116" y="1463675"/>
            <a:ext cx="3616147" cy="939600"/>
          </a:xfrm>
        </p:spPr>
        <p:txBody>
          <a:bodyPr>
            <a:normAutofit/>
          </a:bodyPr>
          <a:lstStyle/>
          <a:p>
            <a:pPr marL="36000">
              <a:lnSpc>
                <a:spcPct val="140000"/>
              </a:lnSpc>
            </a:pPr>
            <a:r>
              <a:rPr lang="ru-RU" sz="1400" dirty="0">
                <a:latin typeface="Salpama Book" pitchFamily="50" charset="-52"/>
              </a:rPr>
              <a:t>Предоставление дозирующего оборудования </a:t>
            </a:r>
            <a:endParaRPr lang="en-US" sz="1400" dirty="0">
              <a:latin typeface="Salpama Book" pitchFamily="50" charset="-52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99F7AD3C-A804-80B4-8C41-9332C357322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56897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ACF539-036E-329C-D02A-4A3D1AA2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983A2614-49DC-ADAB-E528-89467804D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823" y="312821"/>
            <a:ext cx="9790546" cy="1758281"/>
          </a:xfrm>
        </p:spPr>
        <p:txBody>
          <a:bodyPr anchor="b" anchorCtr="0"/>
          <a:lstStyle/>
          <a:p>
            <a:pPr algn="l"/>
            <a:r>
              <a:rPr lang="ru-RU" dirty="0">
                <a:latin typeface="Salpama Medium" pitchFamily="50" charset="-52"/>
              </a:rPr>
              <a:t>Благодарю за внимание!</a:t>
            </a:r>
            <a:r>
              <a:rPr lang="fi-FI" sz="4400" dirty="0">
                <a:latin typeface="+mj-lt"/>
              </a:rPr>
              <a:t/>
            </a:r>
            <a:br>
              <a:rPr lang="fi-FI" sz="4400" dirty="0">
                <a:latin typeface="+mj-lt"/>
              </a:rPr>
            </a:br>
            <a:endParaRPr lang="en-GB" sz="4400" dirty="0">
              <a:latin typeface="+mj-lt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xmlns="" id="{86D65D1A-A424-B950-3807-7E367355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3725" y="6259034"/>
            <a:ext cx="8350250" cy="441423"/>
          </a:xfrm>
        </p:spPr>
        <p:txBody>
          <a:bodyPr>
            <a:normAutofit fontScale="85000" lnSpcReduction="10000"/>
          </a:bodyPr>
          <a:lstStyle/>
          <a:p>
            <a:pPr algn="ctr">
              <a:tabLst>
                <a:tab pos="3060065" algn="ctr"/>
                <a:tab pos="6120130" algn="r"/>
              </a:tabLst>
            </a:pPr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ООО “</a:t>
            </a:r>
            <a:r>
              <a:rPr lang="ru-RU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Клинин</a:t>
            </a:r>
            <a:r>
              <a:rPr lang="ru-R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| </a:t>
            </a:r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191119, г. Санкт-Петербург, ул. Марата, д. 69-71, лит. А, БЦ «Ренессанс Плаза»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3060065" algn="ctr"/>
                <a:tab pos="6120130" algn="r"/>
              </a:tabLst>
            </a:pPr>
            <a:r>
              <a:rPr lang="ru-RU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 (800) 500-94-49 | hello@klinin.com | klinin.com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AA9424-FC80-E60C-06EC-8D570CF19249}"/>
              </a:ext>
            </a:extLst>
          </p:cNvPr>
          <p:cNvSpPr txBox="1"/>
          <p:nvPr/>
        </p:nvSpPr>
        <p:spPr>
          <a:xfrm>
            <a:off x="1322388" y="1679484"/>
            <a:ext cx="5793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alpama Medium" pitchFamily="50" charset="-52"/>
              </a:rPr>
              <a:t>Клин </a:t>
            </a:r>
            <a:r>
              <a:rPr lang="ru-RU" sz="2000" dirty="0" err="1">
                <a:solidFill>
                  <a:schemeClr val="bg1"/>
                </a:solidFill>
                <a:latin typeface="Salpama Medium" pitchFamily="50" charset="-52"/>
              </a:rPr>
              <a:t>Клининов</a:t>
            </a:r>
            <a:endParaRPr lang="en-US" sz="2000" dirty="0">
              <a:solidFill>
                <a:schemeClr val="bg1"/>
              </a:solidFill>
              <a:latin typeface="Salpama Medium" pitchFamily="50" charset="-52"/>
            </a:endParaRPr>
          </a:p>
          <a:p>
            <a:r>
              <a:rPr lang="en-US" sz="2000" dirty="0">
                <a:solidFill>
                  <a:schemeClr val="bg1"/>
                </a:solidFill>
                <a:latin typeface="Salpama Medium" pitchFamily="50" charset="-52"/>
              </a:rPr>
              <a:t>hello@klinin.com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j-lt"/>
              </a:rPr>
            </a:b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4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1032A81-A174-1D12-DB0A-B339321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19623"/>
            <a:ext cx="9291638" cy="597411"/>
          </a:xfrm>
        </p:spPr>
        <p:txBody>
          <a:bodyPr/>
          <a:lstStyle/>
          <a:p>
            <a:pPr eaLnBrk="1" hangingPunct="1"/>
            <a:r>
              <a:rPr lang="ru-RU" altLang="ru-RU" sz="1600" dirty="0">
                <a:solidFill>
                  <a:srgbClr val="00488E"/>
                </a:solidFill>
              </a:rPr>
              <a:t>Машинная мойка посуды. Виды загрязнений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F00C33-807C-29FF-12CD-E598A2CC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1E59A4CD-7D00-3D0C-DE0A-94745578D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57046" y="4218788"/>
            <a:ext cx="520166" cy="520163"/>
          </a:xfrm>
          <a:prstGeom prst="rect">
            <a:avLst/>
          </a:prstGeom>
        </p:spPr>
      </p:pic>
      <p:pic>
        <p:nvPicPr>
          <p:cNvPr id="4" name="Picture 5" descr="97129587">
            <a:extLst>
              <a:ext uri="{FF2B5EF4-FFF2-40B4-BE49-F238E27FC236}">
                <a16:creationId xmlns:a16="http://schemas.microsoft.com/office/drawing/2014/main" xmlns="" id="{23852DFE-638C-93C7-2796-7436B102FC3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2" b="8742"/>
          <a:stretch>
            <a:fillRect/>
          </a:stretch>
        </p:blipFill>
        <p:spPr bwMode="auto">
          <a:xfrm>
            <a:off x="0" y="1129030"/>
            <a:ext cx="121920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5602C87A-8182-602A-9E59-47D8543C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74" y="4174173"/>
            <a:ext cx="9074466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47" tIns="48974" rIns="97947" bIns="48974" numCol="1" anchor="t" anchorCtr="0" compatLnSpc="1">
            <a:prstTxWarp prst="textNoShape">
              <a:avLst/>
            </a:prstTxWarp>
          </a:bodyPr>
          <a:lstStyle>
            <a:lvl1pPr marL="366713" indent="-36671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346B"/>
                </a:solidFill>
                <a:latin typeface="+mn-lt"/>
                <a:ea typeface="+mn-ea"/>
                <a:cs typeface="+mn-cs"/>
              </a:defRPr>
            </a:lvl1pPr>
            <a:lvl2pPr marL="795338" indent="-30480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00346B"/>
                </a:solidFill>
                <a:latin typeface="+mn-lt"/>
              </a:defRPr>
            </a:lvl2pPr>
            <a:lvl3pPr marL="1223963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rgbClr val="00346B"/>
                </a:solidFill>
                <a:latin typeface="+mn-lt"/>
              </a:defRPr>
            </a:lvl3pPr>
            <a:lvl4pPr marL="1714500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205038" indent="-24606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622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1194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766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40338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Жир</a:t>
            </a:r>
          </a:p>
          <a:p>
            <a:pPr marL="0" indent="0" eaLnBrk="1" hangingPunct="1">
              <a:buNone/>
              <a:defRPr/>
            </a:pPr>
            <a:r>
              <a:rPr lang="ru-RU" sz="1600" kern="0" dirty="0">
                <a:solidFill>
                  <a:schemeClr val="tx1"/>
                </a:solidFill>
              </a:rPr>
              <a:t>       - мясо, растительное масло, майонез и </a:t>
            </a:r>
            <a:r>
              <a:rPr lang="ru-RU" sz="1600" kern="0" dirty="0" err="1">
                <a:solidFill>
                  <a:schemeClr val="tx1"/>
                </a:solidFill>
              </a:rPr>
              <a:t>т,д</a:t>
            </a:r>
            <a:endParaRPr lang="ru-RU" sz="16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Крахмал</a:t>
            </a:r>
            <a:br>
              <a:rPr lang="ru-RU" sz="1600" kern="0" dirty="0">
                <a:solidFill>
                  <a:schemeClr val="tx1"/>
                </a:solidFill>
              </a:rPr>
            </a:br>
            <a:r>
              <a:rPr lang="ru-RU" sz="1600" kern="0" dirty="0">
                <a:solidFill>
                  <a:schemeClr val="tx1"/>
                </a:solidFill>
              </a:rPr>
              <a:t> -  картофель, мука, хлеб, сахар</a:t>
            </a:r>
          </a:p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Белки</a:t>
            </a:r>
            <a:br>
              <a:rPr lang="ru-RU" sz="1600" kern="0" dirty="0">
                <a:solidFill>
                  <a:schemeClr val="tx1"/>
                </a:solidFill>
              </a:rPr>
            </a:br>
            <a:r>
              <a:rPr lang="ru-RU" sz="1600" kern="0" dirty="0">
                <a:solidFill>
                  <a:schemeClr val="tx1"/>
                </a:solidFill>
              </a:rPr>
              <a:t> - молочные продукты, яйца, мясо</a:t>
            </a:r>
          </a:p>
          <a:p>
            <a:pPr eaLnBrk="1" hangingPunct="1">
              <a:defRPr/>
            </a:pPr>
            <a:r>
              <a:rPr lang="ru-RU" sz="1600" kern="0" dirty="0">
                <a:solidFill>
                  <a:schemeClr val="tx1"/>
                </a:solidFill>
              </a:rPr>
              <a:t>Цветные (пигментные) грязи</a:t>
            </a:r>
            <a:br>
              <a:rPr lang="ru-RU" sz="1600" kern="0" dirty="0">
                <a:solidFill>
                  <a:schemeClr val="tx1"/>
                </a:solidFill>
              </a:rPr>
            </a:br>
            <a:r>
              <a:rPr lang="ru-RU" sz="1600" kern="0" dirty="0">
                <a:solidFill>
                  <a:schemeClr val="tx1"/>
                </a:solidFill>
              </a:rPr>
              <a:t> - чай, ягодные цвета, помада</a:t>
            </a:r>
            <a:endParaRPr lang="fi-FI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90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Блок-схема: ИЛИ 8">
            <a:extLst>
              <a:ext uri="{FF2B5EF4-FFF2-40B4-BE49-F238E27FC236}">
                <a16:creationId xmlns:a16="http://schemas.microsoft.com/office/drawing/2014/main" xmlns="" id="{40D3A6FA-0F57-5310-5E80-D0F5317D8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6" y="1988219"/>
            <a:ext cx="4212556" cy="3817018"/>
          </a:xfrm>
          <a:prstGeom prst="flowChartOr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2813" tIns="46406" rIns="92813" bIns="46406"/>
          <a:lstStyle>
            <a:lvl1pPr defTabSz="979488">
              <a:spcBef>
                <a:spcPct val="20000"/>
              </a:spcBef>
              <a:buChar char="•"/>
              <a:defRPr sz="2600">
                <a:solidFill>
                  <a:srgbClr val="00346B"/>
                </a:solidFill>
                <a:latin typeface="Arial Narrow" panose="020B0606020202030204" pitchFamily="34" charset="0"/>
              </a:defRPr>
            </a:lvl1pPr>
            <a:lvl2pPr marL="742950" indent="-285750" defTabSz="979488">
              <a:spcBef>
                <a:spcPct val="20000"/>
              </a:spcBef>
              <a:buChar char="–"/>
              <a:defRPr sz="2100">
                <a:solidFill>
                  <a:srgbClr val="00346B"/>
                </a:solidFill>
                <a:latin typeface="Arial Narrow" panose="020B0606020202030204" pitchFamily="34" charset="0"/>
              </a:defRPr>
            </a:lvl2pPr>
            <a:lvl3pPr marL="1143000" indent="-228600" defTabSz="979488">
              <a:spcBef>
                <a:spcPct val="20000"/>
              </a:spcBef>
              <a:buChar char="•"/>
              <a:defRPr sz="1900">
                <a:solidFill>
                  <a:srgbClr val="00346B"/>
                </a:solidFill>
                <a:latin typeface="Arial Narrow" panose="020B0606020202030204" pitchFamily="34" charset="0"/>
              </a:defRPr>
            </a:lvl3pPr>
            <a:lvl4pPr marL="1600200" indent="-228600" defTabSz="9794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Заголовок 1">
            <a:extLst>
              <a:ext uri="{FF2B5EF4-FFF2-40B4-BE49-F238E27FC236}">
                <a16:creationId xmlns:a16="http://schemas.microsoft.com/office/drawing/2014/main" xmlns="" id="{7B59C472-CD06-4AD8-E581-E0389390F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Факторы влияющие на качество мойки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0EF7F4E-9FF9-E701-704E-1B90B69C9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728" y="1360339"/>
            <a:ext cx="10138059" cy="514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813" tIns="46406" rIns="92813" bIns="46406"/>
          <a:lstStyle/>
          <a:p>
            <a:pPr marL="348059" indent="-348059" algn="ctr" defTabSz="928156">
              <a:spcBef>
                <a:spcPct val="20000"/>
              </a:spcBef>
              <a:defRPr/>
            </a:pPr>
            <a:r>
              <a:rPr lang="ru-RU" sz="2400" kern="0" dirty="0"/>
              <a:t>	              </a:t>
            </a:r>
            <a:r>
              <a:rPr lang="en-US" sz="2400" kern="0" dirty="0"/>
              <a:t>       </a:t>
            </a:r>
            <a:r>
              <a:rPr lang="ru-RU" sz="2400" b="1" kern="0" dirty="0"/>
              <a:t>Время</a:t>
            </a:r>
            <a:r>
              <a:rPr lang="fi-FI" sz="2400" b="1" kern="0" dirty="0"/>
              <a:t>		</a:t>
            </a:r>
            <a:r>
              <a:rPr lang="ru-RU" sz="2400" b="1" kern="0" dirty="0"/>
              <a:t>      </a:t>
            </a:r>
            <a:r>
              <a:rPr lang="en-US" sz="2400" b="1" kern="0" dirty="0"/>
              <a:t>    </a:t>
            </a:r>
            <a:r>
              <a:rPr lang="ru-RU" sz="2400" b="1" kern="0" dirty="0"/>
              <a:t>Механическое воздействие</a:t>
            </a:r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ru-RU" sz="2400" kern="0" dirty="0"/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ru-RU" sz="2400" kern="0" dirty="0"/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ru-RU" sz="2400" kern="0" dirty="0"/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fi-FI" sz="2400" kern="0" dirty="0"/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fi-FI" sz="2400" kern="0" dirty="0"/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fi-FI" sz="2400" kern="0" dirty="0"/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fi-FI" sz="2400" kern="0" dirty="0"/>
          </a:p>
          <a:p>
            <a:pPr marL="348059" indent="-348059" algn="ctr" defTabSz="928156">
              <a:spcBef>
                <a:spcPct val="20000"/>
              </a:spcBef>
              <a:defRPr/>
            </a:pPr>
            <a:endParaRPr lang="ru-RU" sz="2400" kern="0" dirty="0"/>
          </a:p>
          <a:p>
            <a:pPr marL="348059" indent="-348059" defTabSz="928156">
              <a:spcBef>
                <a:spcPct val="20000"/>
              </a:spcBef>
              <a:defRPr/>
            </a:pPr>
            <a:r>
              <a:rPr lang="ru-RU" sz="2400" b="1" kern="0" dirty="0"/>
              <a:t>Моющее средство    		                      Температура</a:t>
            </a:r>
            <a:endParaRPr lang="fi-FI" sz="2400" b="1" kern="0" dirty="0"/>
          </a:p>
        </p:txBody>
      </p:sp>
      <p:pic>
        <p:nvPicPr>
          <p:cNvPr id="7" name="Рисунок 6" descr="Изображение выглядит как Графика, черный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EB2B88EB-DCCE-5330-4021-6F67ED74A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346" y="2343806"/>
            <a:ext cx="1279520" cy="1177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г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5693C13-30C5-1201-D3C5-491A63AD6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678" y="2469537"/>
            <a:ext cx="1383301" cy="114076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CC1F0AD-84B4-E754-090D-FD163ED75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999" y="4059620"/>
            <a:ext cx="1267264" cy="1267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рный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E8299311-0886-A5AE-C8BA-FC960D3B9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696" y="4141076"/>
            <a:ext cx="965124" cy="12139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>
            <a:extLst>
              <a:ext uri="{FF2B5EF4-FFF2-40B4-BE49-F238E27FC236}">
                <a16:creationId xmlns:a16="http://schemas.microsoft.com/office/drawing/2014/main" xmlns="" id="{B91F3705-61C1-E7A0-1D08-B456A912F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6270551"/>
              </p:ext>
            </p:extLst>
          </p:nvPr>
        </p:nvGraphicFramePr>
        <p:xfrm>
          <a:off x="508000" y="1458913"/>
          <a:ext cx="6807200" cy="468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152FCC98-0A7B-2F34-25C4-66EF6AEDD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Воздействие </a:t>
            </a:r>
            <a:r>
              <a:rPr lang="en-US" altLang="ru-RU" b="1" dirty="0"/>
              <a:t>pH </a:t>
            </a:r>
            <a:r>
              <a:rPr lang="ru-RU" altLang="ru-RU" b="1" dirty="0"/>
              <a:t>фактора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5D24BA7A-0A8E-35F3-1553-50E1CCC155B6}"/>
              </a:ext>
            </a:extLst>
          </p:cNvPr>
          <p:cNvGrpSpPr>
            <a:grpSpLocks/>
          </p:cNvGrpSpPr>
          <p:nvPr/>
        </p:nvGrpSpPr>
        <p:grpSpPr bwMode="auto">
          <a:xfrm>
            <a:off x="8313682" y="1912883"/>
            <a:ext cx="2827283" cy="2764220"/>
            <a:chOff x="420" y="1210"/>
            <a:chExt cx="5040" cy="2125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B46B92B3-2D2E-E0D5-83D0-7B4B4CCE6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089"/>
              <a:ext cx="912" cy="2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ru-RU" sz="2653"/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xmlns="" id="{AB4ECC97-F35F-58C7-1687-46E7D460C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682"/>
              <a:ext cx="240" cy="425"/>
            </a:xfrm>
            <a:prstGeom prst="downArrow">
              <a:avLst>
                <a:gd name="adj1" fmla="val 50000"/>
                <a:gd name="adj2" fmla="val 8989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ru-RU" sz="2653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xmlns="" id="{D5E4E443-34C7-73BA-C6BC-BAB3D276F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1210"/>
              <a:ext cx="240" cy="864"/>
            </a:xfrm>
            <a:prstGeom prst="upArrow">
              <a:avLst>
                <a:gd name="adj1" fmla="val 50000"/>
                <a:gd name="adj2" fmla="val 900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lIns="91479" tIns="45739" rIns="91479" bIns="45739" anchor="ctr"/>
            <a:lstStyle>
              <a:lvl1pPr defTabSz="1033463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33463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33463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33463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33463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334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ru-RU" sz="2653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0E05F233-70A9-0BB7-522E-6FF9D74F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1210"/>
              <a:ext cx="912" cy="912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D8D8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ru-RU" sz="2653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E5DA4EAA-CEF5-BBB4-D227-4DF72D4FC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376"/>
              <a:ext cx="912" cy="959"/>
            </a:xfrm>
            <a:prstGeom prst="rect">
              <a:avLst/>
            </a:prstGeom>
            <a:gradFill rotWithShape="0">
              <a:gsLst>
                <a:gs pos="0">
                  <a:srgbClr val="FFD0D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ru-RU" sz="2653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xmlns="" id="{DD00050C-03C2-A261-9966-E7A8EE51D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2390"/>
              <a:ext cx="5040" cy="0"/>
            </a:xfrm>
            <a:prstGeom prst="line">
              <a:avLst/>
            </a:prstGeom>
            <a:noFill/>
            <a:ln w="38100">
              <a:solidFill>
                <a:srgbClr val="0034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705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xmlns="" id="{F26964F7-E6BF-54B2-1ED2-E67472986E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2115"/>
              <a:ext cx="5040" cy="0"/>
            </a:xfrm>
            <a:prstGeom prst="line">
              <a:avLst/>
            </a:prstGeom>
            <a:noFill/>
            <a:ln w="38100">
              <a:solidFill>
                <a:srgbClr val="0034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 sz="1705"/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5531BDFD-400D-EB05-0A5C-00B98EE351BA}"/>
              </a:ext>
            </a:extLst>
          </p:cNvPr>
          <p:cNvSpPr txBox="1">
            <a:spLocks noChangeArrowheads="1"/>
          </p:cNvSpPr>
          <p:nvPr/>
        </p:nvSpPr>
        <p:spPr>
          <a:xfrm>
            <a:off x="9306047" y="1871343"/>
            <a:ext cx="2623195" cy="3809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Salpama Medium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ru-RU"/>
              <a:t>11 - 14   </a:t>
            </a:r>
            <a:r>
              <a:rPr lang="ru-RU" altLang="ru-RU"/>
              <a:t>Сильнощелочное</a:t>
            </a:r>
          </a:p>
          <a:p>
            <a:r>
              <a:rPr lang="fi-FI" altLang="ru-RU"/>
              <a:t>10 - 11   </a:t>
            </a:r>
            <a:r>
              <a:rPr lang="ru-RU" altLang="ru-RU"/>
              <a:t>Щелочное</a:t>
            </a:r>
          </a:p>
          <a:p>
            <a:r>
              <a:rPr lang="fi-FI" altLang="ru-RU"/>
              <a:t>8  -  10   </a:t>
            </a:r>
            <a:r>
              <a:rPr lang="ru-RU" altLang="ru-RU"/>
              <a:t>Слабощелочное</a:t>
            </a:r>
          </a:p>
          <a:p>
            <a:r>
              <a:rPr lang="fi-FI" altLang="ru-RU"/>
              <a:t>6  -   8    </a:t>
            </a:r>
            <a:r>
              <a:rPr lang="ru-RU" altLang="ru-RU"/>
              <a:t>Нейтральное</a:t>
            </a:r>
            <a:r>
              <a:rPr lang="fi-FI" altLang="ru-RU"/>
              <a:t> (pH 7)</a:t>
            </a:r>
          </a:p>
          <a:p>
            <a:r>
              <a:rPr lang="fi-FI" altLang="ru-RU"/>
              <a:t>5  -   6    </a:t>
            </a:r>
            <a:r>
              <a:rPr lang="ru-RU" altLang="ru-RU"/>
              <a:t>Слабокислотное</a:t>
            </a:r>
          </a:p>
          <a:p>
            <a:r>
              <a:rPr lang="fi-FI" altLang="ru-RU"/>
              <a:t>2  -   5    </a:t>
            </a:r>
            <a:r>
              <a:rPr lang="ru-RU" altLang="ru-RU"/>
              <a:t>Кислотное</a:t>
            </a:r>
          </a:p>
          <a:p>
            <a:r>
              <a:rPr lang="fi-FI" altLang="ru-RU"/>
              <a:t>0  -   2    </a:t>
            </a:r>
            <a:r>
              <a:rPr lang="ru-RU" altLang="ru-RU"/>
              <a:t>Сильнокислотное</a:t>
            </a:r>
            <a:endParaRPr lang="ru-RU" altLang="ru-RU" dirty="0"/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EA8BC8A0-8215-E40B-3841-A36E260B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9" y="262867"/>
            <a:ext cx="9291638" cy="597411"/>
          </a:xfrm>
        </p:spPr>
        <p:txBody>
          <a:bodyPr/>
          <a:lstStyle/>
          <a:p>
            <a:r>
              <a:rPr lang="ru-RU" altLang="ru-RU" sz="1600" b="1" dirty="0"/>
              <a:t>Жесткость воды</a:t>
            </a:r>
            <a:endParaRPr lang="en-GB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7BFE80-98E2-891E-58F8-5B79D093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CB2C-56F5-4360-BA9C-02FD5FC2963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60A2F768-009F-E7E6-DC74-8B507E8E0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022" y="1122356"/>
            <a:ext cx="4295225" cy="302923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600" dirty="0"/>
              <a:t>Чем больше кальция или магния в воде, тем жестче вода.</a:t>
            </a:r>
          </a:p>
          <a:p>
            <a:pPr eaLnBrk="1" hangingPunct="1"/>
            <a:r>
              <a:rPr lang="ru-RU" altLang="ru-RU" sz="1600" dirty="0"/>
              <a:t>Соли магния и кальция делают воду жесткой и ухудшают эффективность моющего  средства.</a:t>
            </a:r>
          </a:p>
          <a:p>
            <a:pPr eaLnBrk="1" hangingPunct="1"/>
            <a:r>
              <a:rPr lang="ru-RU" altLang="ru-RU" sz="1600" dirty="0"/>
              <a:t>В состав моющего средства входят компоненты для связывания солей жесткости – комплексообразователи.</a:t>
            </a:r>
            <a:br>
              <a:rPr lang="ru-RU" altLang="ru-RU" sz="1600" dirty="0"/>
            </a:br>
            <a:endParaRPr lang="fi-FI" altLang="ru-RU" sz="1600" dirty="0"/>
          </a:p>
        </p:txBody>
      </p:sp>
      <p:pic>
        <p:nvPicPr>
          <p:cNvPr id="6" name="Picture 6" descr="77276684">
            <a:extLst>
              <a:ext uri="{FF2B5EF4-FFF2-40B4-BE49-F238E27FC236}">
                <a16:creationId xmlns:a16="http://schemas.microsoft.com/office/drawing/2014/main" xmlns="" id="{61D9AE52-3297-2DBA-77A1-17FAE37E6A8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57" b="12857"/>
          <a:stretch>
            <a:fillRect/>
          </a:stretch>
        </p:blipFill>
        <p:spPr bwMode="auto">
          <a:xfrm>
            <a:off x="6159500" y="0"/>
            <a:ext cx="603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47">
            <a:extLst>
              <a:ext uri="{FF2B5EF4-FFF2-40B4-BE49-F238E27FC236}">
                <a16:creationId xmlns:a16="http://schemas.microsoft.com/office/drawing/2014/main" xmlns="" id="{4D4818EF-268B-F135-F3B9-D33FE1668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6049436"/>
              </p:ext>
            </p:extLst>
          </p:nvPr>
        </p:nvGraphicFramePr>
        <p:xfrm>
          <a:off x="405703" y="4531237"/>
          <a:ext cx="4803607" cy="1503948"/>
        </p:xfrm>
        <a:graphic>
          <a:graphicData uri="http://schemas.openxmlformats.org/drawingml/2006/table">
            <a:tbl>
              <a:tblPr/>
              <a:tblGrid>
                <a:gridCol w="2502568">
                  <a:extLst>
                    <a:ext uri="{9D8B030D-6E8A-4147-A177-3AD203B41FA5}">
                      <a16:colId xmlns:a16="http://schemas.microsoft.com/office/drawing/2014/main" xmlns="" val="1012002347"/>
                    </a:ext>
                  </a:extLst>
                </a:gridCol>
                <a:gridCol w="2301039">
                  <a:extLst>
                    <a:ext uri="{9D8B030D-6E8A-4147-A177-3AD203B41FA5}">
                      <a16:colId xmlns:a16="http://schemas.microsoft.com/office/drawing/2014/main" xmlns="" val="3203595308"/>
                    </a:ext>
                  </a:extLst>
                </a:gridCol>
              </a:tblGrid>
              <a:tr h="37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Мягкая</a:t>
                      </a:r>
                    </a:p>
                  </a:txBody>
                  <a:tcPr marL="86616" marR="86616" marT="43334" marB="43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0 - 6   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dH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ourier New" panose="02070309020205020404" pitchFamily="49" charset="0"/>
                        </a:rPr>
                        <a:t>°</a:t>
                      </a:r>
                    </a:p>
                  </a:txBody>
                  <a:tcPr marL="86616" marR="86616" marT="43334" marB="43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4467584"/>
                  </a:ext>
                </a:extLst>
              </a:tr>
              <a:tr h="37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Средне жесткая</a:t>
                      </a:r>
                    </a:p>
                  </a:txBody>
                  <a:tcPr marL="86616" marR="86616" marT="43334" marB="43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6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-13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dH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ourier New" panose="02070309020205020404" pitchFamily="49" charset="0"/>
                        </a:rPr>
                        <a:t>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ourier New" panose="02070309020205020404" pitchFamily="49" charset="0"/>
                      </a:endParaRPr>
                    </a:p>
                  </a:txBody>
                  <a:tcPr marL="86616" marR="86616" marT="43334" marB="43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2552095"/>
                  </a:ext>
                </a:extLst>
              </a:tr>
              <a:tr h="37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Жесткая</a:t>
                      </a:r>
                    </a:p>
                  </a:txBody>
                  <a:tcPr marL="86616" marR="86616" marT="43334" marB="43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13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-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25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dH</a:t>
                      </a:r>
                      <a:r>
                        <a:rPr kumimoji="0" lang="en-US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ourier New" panose="02070309020205020404" pitchFamily="49" charset="0"/>
                        </a:rPr>
                        <a:t>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ourier New" panose="02070309020205020404" pitchFamily="49" charset="0"/>
                      </a:endParaRPr>
                    </a:p>
                  </a:txBody>
                  <a:tcPr marL="86616" marR="86616" marT="43334" marB="43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994729"/>
                  </a:ext>
                </a:extLst>
              </a:tr>
              <a:tr h="375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Очень жесткая</a:t>
                      </a:r>
                    </a:p>
                  </a:txBody>
                  <a:tcPr marL="86616" marR="86616" marT="43334" marB="43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rgbClr val="00346B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&gt;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25  </a:t>
                      </a:r>
                      <a:r>
                        <a:rPr kumimoji="0" lang="en-US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</a:rPr>
                        <a:t>dH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anose="020B0600070205080204" pitchFamily="34" charset="-128"/>
                          <a:cs typeface="Courier New" panose="02070309020205020404" pitchFamily="49" charset="0"/>
                        </a:rPr>
                        <a:t>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anose="020B0600070205080204" pitchFamily="34" charset="-128"/>
                        <a:cs typeface="Courier New" panose="02070309020205020404" pitchFamily="49" charset="0"/>
                      </a:endParaRPr>
                    </a:p>
                  </a:txBody>
                  <a:tcPr marL="86616" marR="86616" marT="43334" marB="43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125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257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6881" y="207958"/>
            <a:ext cx="9877108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chemeClr val="accent6"/>
                </a:solidFill>
              </a:rPr>
              <a:t>МАШИННАЯ МОЙКА ПОСУДЫ. АССОРТИМЕНТ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6392" y="1500045"/>
            <a:ext cx="11423208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47" tIns="48974" rIns="97947" bIns="48974" numCol="1" anchor="t" anchorCtr="0" compatLnSpc="1">
            <a:prstTxWarp prst="textNoShape">
              <a:avLst/>
            </a:prstTxWarp>
          </a:bodyPr>
          <a:lstStyle>
            <a:lvl1pPr marL="366713" indent="-36671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346B"/>
                </a:solidFill>
                <a:latin typeface="+mn-lt"/>
                <a:ea typeface="+mn-ea"/>
                <a:cs typeface="+mn-cs"/>
              </a:defRPr>
            </a:lvl1pPr>
            <a:lvl2pPr marL="795338" indent="-30480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00346B"/>
                </a:solidFill>
                <a:latin typeface="+mn-lt"/>
              </a:defRPr>
            </a:lvl2pPr>
            <a:lvl3pPr marL="1223963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rgbClr val="00346B"/>
                </a:solidFill>
                <a:latin typeface="+mn-lt"/>
              </a:defRPr>
            </a:lvl3pPr>
            <a:lvl4pPr marL="1714500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205038" indent="-24606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622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1194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766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40338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ru-RU" sz="1600" b="1" kern="0" dirty="0">
                <a:solidFill>
                  <a:schemeClr val="tx1"/>
                </a:solidFill>
              </a:rPr>
              <a:t>MD</a:t>
            </a:r>
            <a:r>
              <a:rPr lang="ru-RU" altLang="ru-RU" sz="1600" b="1" kern="0" dirty="0">
                <a:solidFill>
                  <a:schemeClr val="tx1"/>
                </a:solidFill>
              </a:rPr>
              <a:t> </a:t>
            </a:r>
            <a:r>
              <a:rPr lang="en-US" altLang="ru-RU" sz="1600" b="1" kern="0" dirty="0">
                <a:solidFill>
                  <a:schemeClr val="tx1"/>
                </a:solidFill>
              </a:rPr>
              <a:t>MEDIUM</a:t>
            </a:r>
            <a:r>
              <a:rPr lang="fi-FI" altLang="ru-RU" sz="1600" b="1" kern="0" dirty="0">
                <a:solidFill>
                  <a:schemeClr val="tx1"/>
                </a:solidFill>
              </a:rPr>
              <a:t> 10+  </a:t>
            </a:r>
            <a:r>
              <a:rPr lang="fi-FI" altLang="ru-RU" sz="1400" kern="0" dirty="0">
                <a:solidFill>
                  <a:schemeClr val="tx1"/>
                </a:solidFill>
              </a:rPr>
              <a:t>	</a:t>
            </a:r>
            <a:r>
              <a:rPr lang="ru-RU" altLang="ru-RU" sz="1400" kern="0" dirty="0">
                <a:solidFill>
                  <a:schemeClr val="tx1"/>
                </a:solidFill>
              </a:rPr>
              <a:t>Жидкое средство для посудомоечной машины  Вода средней жесткости / Жесткая вода</a:t>
            </a:r>
            <a:r>
              <a:rPr lang="fi-FI" altLang="ru-RU" sz="1400" kern="0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defRPr/>
            </a:pPr>
            <a:r>
              <a:rPr lang="fi-FI" altLang="ru-RU" sz="1600" b="1" kern="0" dirty="0">
                <a:solidFill>
                  <a:schemeClr val="tx1"/>
                </a:solidFill>
              </a:rPr>
              <a:t>MD SOFT 100</a:t>
            </a:r>
            <a:r>
              <a:rPr lang="fi-FI" altLang="ru-RU" sz="1400" kern="0" dirty="0">
                <a:solidFill>
                  <a:schemeClr val="tx1"/>
                </a:solidFill>
              </a:rPr>
              <a:t>		</a:t>
            </a:r>
            <a:r>
              <a:rPr lang="ru-RU" altLang="ru-RU" sz="1400" kern="0" dirty="0">
                <a:solidFill>
                  <a:schemeClr val="tx1"/>
                </a:solidFill>
              </a:rPr>
              <a:t>Жидкое средство для посудомоечной машины</a:t>
            </a:r>
            <a:r>
              <a:rPr lang="ru-RU" sz="1400" b="0" i="0" u="none" strike="noStrike" baseline="0" dirty="0">
                <a:solidFill>
                  <a:schemeClr val="tx1"/>
                </a:solidFill>
              </a:rPr>
              <a:t> Мягкая вода / Вода средней жесткости</a:t>
            </a:r>
            <a:r>
              <a:rPr lang="fi-FI" altLang="ru-RU" sz="1400" kern="0" dirty="0">
                <a:solidFill>
                  <a:schemeClr val="tx1"/>
                </a:solidFill>
              </a:rPr>
              <a:t>	</a:t>
            </a:r>
          </a:p>
          <a:p>
            <a:pPr eaLnBrk="1" hangingPunct="1">
              <a:defRPr/>
            </a:pPr>
            <a:r>
              <a:rPr lang="fi-FI" altLang="ru-RU" sz="1600" b="1" kern="0" dirty="0">
                <a:solidFill>
                  <a:schemeClr val="tx1"/>
                </a:solidFill>
              </a:rPr>
              <a:t>MD ALU GREEN</a:t>
            </a:r>
            <a:r>
              <a:rPr lang="fi-FI" altLang="ru-RU" sz="1400" kern="0" dirty="0">
                <a:solidFill>
                  <a:schemeClr val="tx1"/>
                </a:solidFill>
              </a:rPr>
              <a:t>		</a:t>
            </a:r>
            <a:r>
              <a:rPr lang="ru-RU" altLang="ru-RU" sz="1400" kern="0" dirty="0">
                <a:solidFill>
                  <a:schemeClr val="tx1"/>
                </a:solidFill>
              </a:rPr>
              <a:t>Жидкое средство для посудомоечной машины </a:t>
            </a:r>
            <a:r>
              <a:rPr lang="fi-FI" altLang="ru-RU" sz="1400" kern="0" dirty="0">
                <a:solidFill>
                  <a:schemeClr val="tx1"/>
                </a:solidFill>
              </a:rPr>
              <a:t>   </a:t>
            </a:r>
          </a:p>
          <a:p>
            <a:pPr eaLnBrk="1" hangingPunct="1">
              <a:defRPr/>
            </a:pPr>
            <a:r>
              <a:rPr lang="fi-FI" altLang="ru-RU" sz="1600" b="1" kern="0" dirty="0">
                <a:solidFill>
                  <a:schemeClr val="tx1"/>
                </a:solidFill>
              </a:rPr>
              <a:t>BRIGHT	</a:t>
            </a:r>
            <a:r>
              <a:rPr lang="fi-FI" altLang="ru-RU" sz="1400" kern="0" dirty="0">
                <a:solidFill>
                  <a:schemeClr val="tx1"/>
                </a:solidFill>
              </a:rPr>
              <a:t>	</a:t>
            </a:r>
            <a:r>
              <a:rPr lang="ru-RU" altLang="ru-RU" sz="1400" kern="0" dirty="0">
                <a:solidFill>
                  <a:schemeClr val="tx1"/>
                </a:solidFill>
              </a:rPr>
              <a:t>Средство для ополаскивания и придания блеска Мягкая вода / Вода средней жесткости</a:t>
            </a:r>
            <a:endParaRPr lang="fi-FI" altLang="ru-RU" sz="14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fi-FI" altLang="ru-RU" sz="1600" b="1" kern="0" dirty="0">
                <a:solidFill>
                  <a:schemeClr val="tx1"/>
                </a:solidFill>
              </a:rPr>
              <a:t>BRISK	</a:t>
            </a:r>
            <a:r>
              <a:rPr lang="fi-FI" altLang="ru-RU" sz="1400" kern="0" dirty="0">
                <a:solidFill>
                  <a:schemeClr val="tx1"/>
                </a:solidFill>
              </a:rPr>
              <a:t>	</a:t>
            </a:r>
            <a:r>
              <a:rPr lang="ru-RU" altLang="ru-RU" sz="1400" kern="0" dirty="0">
                <a:solidFill>
                  <a:schemeClr val="tx1"/>
                </a:solidFill>
              </a:rPr>
              <a:t>Средство для ополаскивания и придания блеска Вода средней жесткости / Жесткая вода</a:t>
            </a:r>
            <a:endParaRPr lang="fi-FI" altLang="ru-RU" sz="14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fi-FI" altLang="ru-RU" sz="1600" b="1" kern="0" dirty="0">
                <a:solidFill>
                  <a:schemeClr val="tx1"/>
                </a:solidFill>
              </a:rPr>
              <a:t>KALK	</a:t>
            </a:r>
            <a:r>
              <a:rPr lang="fi-FI" altLang="ru-RU" sz="1400" kern="0" dirty="0">
                <a:solidFill>
                  <a:schemeClr val="tx1"/>
                </a:solidFill>
              </a:rPr>
              <a:t>		</a:t>
            </a:r>
            <a:r>
              <a:rPr lang="ru-RU" altLang="ru-RU" sz="1400" kern="0" dirty="0">
                <a:solidFill>
                  <a:schemeClr val="tx1"/>
                </a:solidFill>
              </a:rPr>
              <a:t>Удаление отложений</a:t>
            </a:r>
          </a:p>
          <a:p>
            <a:pPr eaLnBrk="1" hangingPunct="1">
              <a:defRPr/>
            </a:pPr>
            <a:r>
              <a:rPr lang="en-US" sz="1600" b="1" i="0" u="none" strike="noStrike" baseline="0" dirty="0">
                <a:solidFill>
                  <a:schemeClr val="tx1"/>
                </a:solidFill>
              </a:rPr>
              <a:t>ANTIBACT FORTE</a:t>
            </a:r>
            <a:r>
              <a:rPr lang="ru-RU" sz="1600" b="1" i="0" u="none" strike="noStrike" baseline="0" dirty="0">
                <a:solidFill>
                  <a:schemeClr val="tx1"/>
                </a:solidFill>
              </a:rPr>
              <a:t>              </a:t>
            </a:r>
            <a:r>
              <a:rPr lang="ru-RU" sz="1400" i="0" u="none" strike="noStrike" baseline="0" dirty="0">
                <a:solidFill>
                  <a:schemeClr val="tx1"/>
                </a:solidFill>
              </a:rPr>
              <a:t>Дезинфекция</a:t>
            </a:r>
          </a:p>
          <a:p>
            <a:pPr eaLnBrk="1" hangingPunct="1">
              <a:defRPr/>
            </a:pPr>
            <a:r>
              <a:rPr lang="fi-FI" altLang="ru-RU" sz="1600" b="1" kern="0" dirty="0">
                <a:solidFill>
                  <a:schemeClr val="tx1"/>
                </a:solidFill>
              </a:rPr>
              <a:t>HYPO DIP                              </a:t>
            </a:r>
            <a:r>
              <a:rPr lang="ru-RU" altLang="ru-RU" sz="1400" kern="0" dirty="0">
                <a:solidFill>
                  <a:schemeClr val="tx1"/>
                </a:solidFill>
              </a:rPr>
              <a:t>Отбеливание</a:t>
            </a:r>
            <a:endParaRPr lang="fi-FI" altLang="ru-RU" sz="1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060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onveyor washer">
            <a:extLst>
              <a:ext uri="{FF2B5EF4-FFF2-40B4-BE49-F238E27FC236}">
                <a16:creationId xmlns:a16="http://schemas.microsoft.com/office/drawing/2014/main" xmlns="" id="{3D8D720D-7BEB-12E1-C31C-8154080E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170" y="4087298"/>
            <a:ext cx="2658979" cy="237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tunnelikaavio">
            <a:extLst>
              <a:ext uri="{FF2B5EF4-FFF2-40B4-BE49-F238E27FC236}">
                <a16:creationId xmlns:a16="http://schemas.microsoft.com/office/drawing/2014/main" xmlns="" id="{28DBAABE-66D1-C2B6-1B01-5E692CFF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6075" y="2322786"/>
            <a:ext cx="7378733" cy="36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8">
            <a:extLst>
              <a:ext uri="{FF2B5EF4-FFF2-40B4-BE49-F238E27FC236}">
                <a16:creationId xmlns:a16="http://schemas.microsoft.com/office/drawing/2014/main" xmlns="" id="{78CE3BC5-E575-1FCE-DC6E-B0C8650F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7537" y="5868403"/>
            <a:ext cx="4770521" cy="427294"/>
          </a:xfrm>
          <a:prstGeom prst="notchedRightArrow">
            <a:avLst>
              <a:gd name="adj1" fmla="val 50000"/>
              <a:gd name="adj2" fmla="val 392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653"/>
          </a:p>
        </p:txBody>
      </p:sp>
      <p:sp>
        <p:nvSpPr>
          <p:cNvPr id="20485" name="Rectangle 12">
            <a:extLst>
              <a:ext uri="{FF2B5EF4-FFF2-40B4-BE49-F238E27FC236}">
                <a16:creationId xmlns:a16="http://schemas.microsoft.com/office/drawing/2014/main" xmlns="" id="{0AA74056-4EBD-EE89-59CC-89B2B5605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357" y="153628"/>
            <a:ext cx="10287415" cy="685800"/>
          </a:xfrm>
        </p:spPr>
        <p:txBody>
          <a:bodyPr/>
          <a:lstStyle/>
          <a:p>
            <a:r>
              <a:rPr lang="ru-RU" altLang="ru-RU" sz="1600" b="1" dirty="0"/>
              <a:t>ТИПЫ посудомоечных машин. Тоннельные и конвейерные</a:t>
            </a:r>
            <a:endParaRPr lang="fi-FI" altLang="ru-RU" sz="1600" b="1" dirty="0"/>
          </a:p>
        </p:txBody>
      </p:sp>
      <p:sp>
        <p:nvSpPr>
          <p:cNvPr id="9225" name="Rectangle 13">
            <a:extLst>
              <a:ext uri="{FF2B5EF4-FFF2-40B4-BE49-F238E27FC236}">
                <a16:creationId xmlns:a16="http://schemas.microsoft.com/office/drawing/2014/main" xmlns="" id="{CCF435D3-7852-23B0-BD24-8DB138962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008" y="839428"/>
            <a:ext cx="8713871" cy="2525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/>
              <a:t>Туннельные</a:t>
            </a:r>
            <a:r>
              <a:rPr lang="en-US" b="1" dirty="0"/>
              <a:t>/</a:t>
            </a:r>
            <a:r>
              <a:rPr lang="ru-RU" b="1" dirty="0"/>
              <a:t>конвейерные ПММ</a:t>
            </a:r>
          </a:p>
          <a:p>
            <a:pPr>
              <a:defRPr/>
            </a:pPr>
            <a:r>
              <a:rPr lang="ru-RU" dirty="0"/>
              <a:t>   -  применяются на больших кухнях с проходимостью более 500 человек в день.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Процесс мойки столовой посуды в туннельной ПММ:</a:t>
            </a:r>
          </a:p>
          <a:p>
            <a:pPr marL="433151" indent="-433151">
              <a:buFont typeface="+mj-lt"/>
              <a:buAutoNum type="arabicPeriod"/>
              <a:defRPr/>
            </a:pPr>
            <a:r>
              <a:rPr lang="ru-RU" dirty="0"/>
              <a:t>Предварительное споласкивание посуды, </a:t>
            </a:r>
          </a:p>
          <a:p>
            <a:pPr marL="433151" indent="-433151">
              <a:buFont typeface="+mj-lt"/>
              <a:buAutoNum type="arabicPeriod"/>
              <a:defRPr/>
            </a:pPr>
            <a:r>
              <a:rPr lang="ru-RU" dirty="0"/>
              <a:t>основная мойка, </a:t>
            </a:r>
          </a:p>
          <a:p>
            <a:pPr marL="433151" indent="-433151">
              <a:buFont typeface="+mj-lt"/>
              <a:buAutoNum type="arabicPeriod"/>
              <a:defRPr/>
            </a:pPr>
            <a:r>
              <a:rPr lang="ru-RU" dirty="0"/>
              <a:t>ополаскивание,</a:t>
            </a:r>
          </a:p>
          <a:p>
            <a:pPr marL="433151" indent="-433151">
              <a:buFont typeface="+mj-lt"/>
              <a:buAutoNum type="arabicPeriod"/>
              <a:defRPr/>
            </a:pPr>
            <a:r>
              <a:rPr lang="ru-RU" dirty="0"/>
              <a:t>сушка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ood type was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629" y="2838521"/>
            <a:ext cx="5294697" cy="37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11215" y="1920876"/>
            <a:ext cx="4319586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47" tIns="48974" rIns="97947" bIns="48974" numCol="1" anchor="t" anchorCtr="0" compatLnSpc="1">
            <a:prstTxWarp prst="textNoShape">
              <a:avLst/>
            </a:prstTxWarp>
          </a:bodyPr>
          <a:lstStyle>
            <a:lvl1pPr marL="366713" indent="-36671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346B"/>
                </a:solidFill>
                <a:latin typeface="+mn-lt"/>
                <a:ea typeface="+mn-ea"/>
                <a:cs typeface="+mn-cs"/>
              </a:defRPr>
            </a:lvl1pPr>
            <a:lvl2pPr marL="795338" indent="-304800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rgbClr val="00346B"/>
                </a:solidFill>
                <a:latin typeface="+mn-lt"/>
              </a:defRPr>
            </a:lvl2pPr>
            <a:lvl3pPr marL="1223963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rgbClr val="00346B"/>
                </a:solidFill>
                <a:latin typeface="+mn-lt"/>
              </a:defRPr>
            </a:lvl3pPr>
            <a:lvl4pPr marL="1714500" indent="-244475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205038" indent="-246063" algn="l" defTabSz="9794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6622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31194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5766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4033838" indent="-246063" algn="l" defTabSz="979488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</a:rPr>
              <a:t>Машины с фронтальной загрузкой </a:t>
            </a:r>
            <a:endParaRPr lang="fi-FI" altLang="ru-RU" sz="1600" kern="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</a:rPr>
              <a:t>небольшие бары</a:t>
            </a:r>
            <a:r>
              <a:rPr lang="fi-FI" altLang="ru-RU" sz="1600" kern="0" dirty="0">
                <a:solidFill>
                  <a:schemeClr val="tx1"/>
                </a:solidFill>
              </a:rPr>
              <a:t>, </a:t>
            </a:r>
            <a:r>
              <a:rPr lang="ru-RU" altLang="ru-RU" sz="1600" kern="0" dirty="0">
                <a:solidFill>
                  <a:schemeClr val="tx1"/>
                </a:solidFill>
              </a:rPr>
              <a:t>гостиницы и т.п.</a:t>
            </a:r>
            <a:endParaRPr lang="fi-FI" altLang="ru-RU" sz="1600" kern="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</a:rPr>
              <a:t>Купольная посудомоечная машина </a:t>
            </a:r>
            <a:endParaRPr lang="fi-FI" altLang="ru-RU" sz="1600" kern="0" dirty="0">
              <a:solidFill>
                <a:schemeClr val="tx1"/>
              </a:solidFill>
            </a:endParaRPr>
          </a:p>
          <a:p>
            <a:pPr lvl="1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</a:rPr>
              <a:t>мытье и ополаскивание посуды в одном моющей камере</a:t>
            </a:r>
            <a:endParaRPr lang="fi-FI" altLang="ru-RU" sz="1600" kern="0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5301" y="661151"/>
            <a:ext cx="1788968" cy="25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B6E610BA-DA74-55C1-2BB8-1B8DCD81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314325"/>
            <a:ext cx="9291638" cy="596900"/>
          </a:xfrm>
        </p:spPr>
        <p:txBody>
          <a:bodyPr/>
          <a:lstStyle/>
          <a:p>
            <a:r>
              <a:rPr lang="ru-RU" altLang="ru-RU" sz="1600" b="1" dirty="0"/>
              <a:t>ТИПЫ посудомоечных машин. Фронтальная и купольная</a:t>
            </a:r>
            <a:endParaRPr lang="fi-FI" altLang="ru-RU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6C3B0C-3D1A-E837-3849-6A2ABCDF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729" y="3946131"/>
            <a:ext cx="2428982" cy="24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302597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rgbClr val="282828"/>
      </a:dk1>
      <a:lt1>
        <a:srgbClr val="FFFFFF"/>
      </a:lt1>
      <a:dk2>
        <a:srgbClr val="282828"/>
      </a:dk2>
      <a:lt2>
        <a:srgbClr val="ECECEC"/>
      </a:lt2>
      <a:accent1>
        <a:srgbClr val="A1A1A1"/>
      </a:accent1>
      <a:accent2>
        <a:srgbClr val="2AD6DF"/>
      </a:accent2>
      <a:accent3>
        <a:srgbClr val="D882DD"/>
      </a:accent3>
      <a:accent4>
        <a:srgbClr val="514FA5"/>
      </a:accent4>
      <a:accent5>
        <a:srgbClr val="E158BD"/>
      </a:accent5>
      <a:accent6>
        <a:srgbClr val="2E4EBB"/>
      </a:accent6>
      <a:hlink>
        <a:srgbClr val="2B317B"/>
      </a:hlink>
      <a:folHlink>
        <a:srgbClr val="514FA5"/>
      </a:folHlink>
    </a:clrScheme>
    <a:fontScheme name="KLN">
      <a:majorFont>
        <a:latin typeface="Salpama Bold"/>
        <a:ea typeface=""/>
        <a:cs typeface=""/>
      </a:majorFont>
      <a:minorFont>
        <a:latin typeface="Salpama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0" tIns="0" rIns="0" bIns="0" rtlCol="0" anchor="ctr">
        <a:norm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86111</TotalTime>
  <Words>1446</Words>
  <Application>Microsoft Office PowerPoint</Application>
  <PresentationFormat>Произвольный</PresentationFormat>
  <Paragraphs>331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Salpama Bold</vt:lpstr>
      <vt:lpstr>Salpama Book</vt:lpstr>
      <vt:lpstr>Times New Roman</vt:lpstr>
      <vt:lpstr>MS PGothic</vt:lpstr>
      <vt:lpstr>Courier New</vt:lpstr>
      <vt:lpstr>Wingdings</vt:lpstr>
      <vt:lpstr>Arial Narrow</vt:lpstr>
      <vt:lpstr>Salpama Medium</vt:lpstr>
      <vt:lpstr>Calibri</vt:lpstr>
      <vt:lpstr>Office Theme</vt:lpstr>
      <vt:lpstr>Слайд 1</vt:lpstr>
      <vt:lpstr>Машинная мойка посуды. Основные цели </vt:lpstr>
      <vt:lpstr>Машинная мойка посуды. Виды загрязнений</vt:lpstr>
      <vt:lpstr>Факторы влияющие на качество мойки</vt:lpstr>
      <vt:lpstr>Воздействие pH фактора</vt:lpstr>
      <vt:lpstr>Жесткость воды</vt:lpstr>
      <vt:lpstr>Слайд 7</vt:lpstr>
      <vt:lpstr>ТИПЫ посудомоечных машин. Тоннельные и конвейерные</vt:lpstr>
      <vt:lpstr>ТИПЫ посудомоечных машин. Фронтальная и купольная</vt:lpstr>
      <vt:lpstr>Технологический процесс мойки посуды</vt:lpstr>
      <vt:lpstr>Условия для успешных результатов мойки </vt:lpstr>
      <vt:lpstr>Слайд 12</vt:lpstr>
      <vt:lpstr>Задачи моющего средства</vt:lpstr>
      <vt:lpstr>Неправильная дозировка основного моющего средства?</vt:lpstr>
      <vt:lpstr>Задачи ополаскивающего средства</vt:lpstr>
      <vt:lpstr>Гигиена посуды. Машинная мойка посуды </vt:lpstr>
      <vt:lpstr>Гигиена посуды. Машинная мойка - ополаскивание посуды </vt:lpstr>
      <vt:lpstr>Гигиена посуды.  Удаление отложений, отбеливание, дезинфекция </vt:lpstr>
      <vt:lpstr>Причины плохого качества мойки посуды в ПММ</vt:lpstr>
      <vt:lpstr>Удаление известковых отложений в посудомоечной машине</vt:lpstr>
      <vt:lpstr>Инструкция по очистке Удаление известковых отложений в посудомоечной машине</vt:lpstr>
      <vt:lpstr>Инструкция по Удалению известковых отложений в посудомоечной машине</vt:lpstr>
      <vt:lpstr>ВАЖНО Правильно выбирать подставку для посуды!</vt:lpstr>
      <vt:lpstr>Преимущества работы с klinin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Klinin</dc:creator>
  <cp:lastModifiedBy>!User03!</cp:lastModifiedBy>
  <cp:revision>256</cp:revision>
  <cp:lastPrinted>2024-02-26T07:49:09Z</cp:lastPrinted>
  <dcterms:created xsi:type="dcterms:W3CDTF">2023-05-31T13:01:51Z</dcterms:created>
  <dcterms:modified xsi:type="dcterms:W3CDTF">2024-04-03T10:57:25Z</dcterms:modified>
</cp:coreProperties>
</file>